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6" r:id="rId1"/>
  </p:sldMasterIdLst>
  <p:sldIdLst>
    <p:sldId id="256" r:id="rId2"/>
    <p:sldId id="267" r:id="rId3"/>
    <p:sldId id="274" r:id="rId4"/>
    <p:sldId id="270" r:id="rId5"/>
    <p:sldId id="271" r:id="rId6"/>
    <p:sldId id="272" r:id="rId7"/>
    <p:sldId id="275" r:id="rId8"/>
    <p:sldId id="257" r:id="rId9"/>
    <p:sldId id="261" r:id="rId10"/>
    <p:sldId id="285" r:id="rId11"/>
    <p:sldId id="279" r:id="rId12"/>
    <p:sldId id="280" r:id="rId13"/>
    <p:sldId id="281" r:id="rId14"/>
    <p:sldId id="282" r:id="rId15"/>
    <p:sldId id="283" r:id="rId16"/>
    <p:sldId id="258" r:id="rId17"/>
    <p:sldId id="262" r:id="rId18"/>
    <p:sldId id="263" r:id="rId19"/>
    <p:sldId id="284" r:id="rId20"/>
    <p:sldId id="277" r:id="rId21"/>
    <p:sldId id="269" r:id="rId22"/>
    <p:sldId id="276" r:id="rId23"/>
    <p:sldId id="297" r:id="rId24"/>
    <p:sldId id="286" r:id="rId25"/>
    <p:sldId id="287" r:id="rId26"/>
    <p:sldId id="288" r:id="rId27"/>
    <p:sldId id="289" r:id="rId28"/>
    <p:sldId id="290" r:id="rId29"/>
    <p:sldId id="291" r:id="rId30"/>
    <p:sldId id="298" r:id="rId31"/>
    <p:sldId id="292" r:id="rId32"/>
    <p:sldId id="293" r:id="rId33"/>
    <p:sldId id="294" r:id="rId34"/>
    <p:sldId id="295" r:id="rId35"/>
    <p:sldId id="296" r:id="rId36"/>
    <p:sldId id="300" r:id="rId37"/>
    <p:sldId id="301" r:id="rId3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78" d="100"/>
          <a:sy n="78" d="100"/>
        </p:scale>
        <p:origin x="878"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microsoft.com/office/2016/11/relationships/changesInfo" Target="changesInfos/changesInfo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ANKAJ KUMAR" userId="4a256861-f941-45c5-a56e-6cddcd9bd719" providerId="ADAL" clId="{A399D5E9-0EE2-48DC-AEBE-264A3FB2EACD}"/>
    <pc:docChg chg="custSel modSld">
      <pc:chgData name="PANKAJ KUMAR" userId="4a256861-f941-45c5-a56e-6cddcd9bd719" providerId="ADAL" clId="{A399D5E9-0EE2-48DC-AEBE-264A3FB2EACD}" dt="2024-06-08T13:21:18.579" v="14" actId="1036"/>
      <pc:docMkLst>
        <pc:docMk/>
      </pc:docMkLst>
      <pc:sldChg chg="delSp modSp mod">
        <pc:chgData name="PANKAJ KUMAR" userId="4a256861-f941-45c5-a56e-6cddcd9bd719" providerId="ADAL" clId="{A399D5E9-0EE2-48DC-AEBE-264A3FB2EACD}" dt="2024-06-08T13:21:18.579" v="14" actId="1036"/>
        <pc:sldMkLst>
          <pc:docMk/>
          <pc:sldMk cId="501377245" sldId="256"/>
        </pc:sldMkLst>
        <pc:spChg chg="mod">
          <ac:chgData name="PANKAJ KUMAR" userId="4a256861-f941-45c5-a56e-6cddcd9bd719" providerId="ADAL" clId="{A399D5E9-0EE2-48DC-AEBE-264A3FB2EACD}" dt="2024-06-08T13:21:18.579" v="14" actId="1036"/>
          <ac:spMkLst>
            <pc:docMk/>
            <pc:sldMk cId="501377245" sldId="256"/>
            <ac:spMk id="3" creationId="{986905F6-0A3E-CA80-AC80-B681F752366C}"/>
          </ac:spMkLst>
        </pc:spChg>
        <pc:spChg chg="mod">
          <ac:chgData name="PANKAJ KUMAR" userId="4a256861-f941-45c5-a56e-6cddcd9bd719" providerId="ADAL" clId="{A399D5E9-0EE2-48DC-AEBE-264A3FB2EACD}" dt="2024-06-08T13:21:18.579" v="14" actId="1036"/>
          <ac:spMkLst>
            <pc:docMk/>
            <pc:sldMk cId="501377245" sldId="256"/>
            <ac:spMk id="4" creationId="{A99A5A82-EBC3-A8C3-540A-D159054D73C1}"/>
          </ac:spMkLst>
        </pc:spChg>
        <pc:spChg chg="del">
          <ac:chgData name="PANKAJ KUMAR" userId="4a256861-f941-45c5-a56e-6cddcd9bd719" providerId="ADAL" clId="{A399D5E9-0EE2-48DC-AEBE-264A3FB2EACD}" dt="2024-06-08T13:21:11.275" v="0" actId="478"/>
          <ac:spMkLst>
            <pc:docMk/>
            <pc:sldMk cId="501377245" sldId="256"/>
            <ac:spMk id="5" creationId="{201CB6DD-7EC5-D702-2064-57321D814C72}"/>
          </ac:spMkLst>
        </pc:spChg>
      </pc:sldChg>
    </pc:docChg>
  </pc:docChgLst>
  <pc:docChgLst>
    <pc:chgData name="PANKAJ KUMAR" userId="4a256861-f941-45c5-a56e-6cddcd9bd719" providerId="ADAL" clId="{AD387B83-78F6-4C73-AB72-4E0D4F5974D8}"/>
    <pc:docChg chg="undo redo custSel addSld delSld modSld sldOrd">
      <pc:chgData name="PANKAJ KUMAR" userId="4a256861-f941-45c5-a56e-6cddcd9bd719" providerId="ADAL" clId="{AD387B83-78F6-4C73-AB72-4E0D4F5974D8}" dt="2024-06-08T09:00:06.011" v="4834" actId="20577"/>
      <pc:docMkLst>
        <pc:docMk/>
      </pc:docMkLst>
      <pc:sldChg chg="addSp modSp mod">
        <pc:chgData name="PANKAJ KUMAR" userId="4a256861-f941-45c5-a56e-6cddcd9bd719" providerId="ADAL" clId="{AD387B83-78F6-4C73-AB72-4E0D4F5974D8}" dt="2024-06-08T08:52:18.140" v="4814" actId="1036"/>
        <pc:sldMkLst>
          <pc:docMk/>
          <pc:sldMk cId="501377245" sldId="256"/>
        </pc:sldMkLst>
        <pc:spChg chg="add mod">
          <ac:chgData name="PANKAJ KUMAR" userId="4a256861-f941-45c5-a56e-6cddcd9bd719" providerId="ADAL" clId="{AD387B83-78F6-4C73-AB72-4E0D4F5974D8}" dt="2024-06-08T07:55:24.568" v="4125" actId="14100"/>
          <ac:spMkLst>
            <pc:docMk/>
            <pc:sldMk cId="501377245" sldId="256"/>
            <ac:spMk id="2" creationId="{BDAF0BC0-1D3D-AF80-FF0D-4EEEC7858711}"/>
          </ac:spMkLst>
        </pc:spChg>
        <pc:spChg chg="mod">
          <ac:chgData name="PANKAJ KUMAR" userId="4a256861-f941-45c5-a56e-6cddcd9bd719" providerId="ADAL" clId="{AD387B83-78F6-4C73-AB72-4E0D4F5974D8}" dt="2024-06-08T08:52:18.140" v="4814" actId="1036"/>
          <ac:spMkLst>
            <pc:docMk/>
            <pc:sldMk cId="501377245" sldId="256"/>
            <ac:spMk id="3" creationId="{986905F6-0A3E-CA80-AC80-B681F752366C}"/>
          </ac:spMkLst>
        </pc:spChg>
        <pc:spChg chg="mod">
          <ac:chgData name="PANKAJ KUMAR" userId="4a256861-f941-45c5-a56e-6cddcd9bd719" providerId="ADAL" clId="{AD387B83-78F6-4C73-AB72-4E0D4F5974D8}" dt="2024-06-08T08:52:18.140" v="4814" actId="1036"/>
          <ac:spMkLst>
            <pc:docMk/>
            <pc:sldMk cId="501377245" sldId="256"/>
            <ac:spMk id="4" creationId="{A99A5A82-EBC3-A8C3-540A-D159054D73C1}"/>
          </ac:spMkLst>
        </pc:spChg>
        <pc:spChg chg="add mod">
          <ac:chgData name="PANKAJ KUMAR" userId="4a256861-f941-45c5-a56e-6cddcd9bd719" providerId="ADAL" clId="{AD387B83-78F6-4C73-AB72-4E0D4F5974D8}" dt="2024-06-08T08:52:01.952" v="4793" actId="1036"/>
          <ac:spMkLst>
            <pc:docMk/>
            <pc:sldMk cId="501377245" sldId="256"/>
            <ac:spMk id="5" creationId="{201CB6DD-7EC5-D702-2064-57321D814C72}"/>
          </ac:spMkLst>
        </pc:spChg>
        <pc:picChg chg="mod">
          <ac:chgData name="PANKAJ KUMAR" userId="4a256861-f941-45c5-a56e-6cddcd9bd719" providerId="ADAL" clId="{AD387B83-78F6-4C73-AB72-4E0D4F5974D8}" dt="2024-06-06T13:48:22.613" v="425" actId="14100"/>
          <ac:picMkLst>
            <pc:docMk/>
            <pc:sldMk cId="501377245" sldId="256"/>
            <ac:picMk id="6" creationId="{5DB5E8AB-E726-9999-201A-EEFC998827AE}"/>
          </ac:picMkLst>
        </pc:picChg>
      </pc:sldChg>
      <pc:sldChg chg="ord">
        <pc:chgData name="PANKAJ KUMAR" userId="4a256861-f941-45c5-a56e-6cddcd9bd719" providerId="ADAL" clId="{AD387B83-78F6-4C73-AB72-4E0D4F5974D8}" dt="2024-06-08T06:42:26.512" v="2712"/>
        <pc:sldMkLst>
          <pc:docMk/>
          <pc:sldMk cId="4158082321" sldId="257"/>
        </pc:sldMkLst>
      </pc:sldChg>
      <pc:sldChg chg="del">
        <pc:chgData name="PANKAJ KUMAR" userId="4a256861-f941-45c5-a56e-6cddcd9bd719" providerId="ADAL" clId="{AD387B83-78F6-4C73-AB72-4E0D4F5974D8}" dt="2024-06-06T15:05:10.205" v="1612" actId="2696"/>
        <pc:sldMkLst>
          <pc:docMk/>
          <pc:sldMk cId="3313706072" sldId="259"/>
        </pc:sldMkLst>
      </pc:sldChg>
      <pc:sldChg chg="ord">
        <pc:chgData name="PANKAJ KUMAR" userId="4a256861-f941-45c5-a56e-6cddcd9bd719" providerId="ADAL" clId="{AD387B83-78F6-4C73-AB72-4E0D4F5974D8}" dt="2024-06-08T06:42:26.512" v="2712"/>
        <pc:sldMkLst>
          <pc:docMk/>
          <pc:sldMk cId="3051970914" sldId="261"/>
        </pc:sldMkLst>
      </pc:sldChg>
      <pc:sldChg chg="modSp">
        <pc:chgData name="PANKAJ KUMAR" userId="4a256861-f941-45c5-a56e-6cddcd9bd719" providerId="ADAL" clId="{AD387B83-78F6-4C73-AB72-4E0D4F5974D8}" dt="2024-06-08T06:46:57.238" v="2715" actId="478"/>
        <pc:sldMkLst>
          <pc:docMk/>
          <pc:sldMk cId="1829692080" sldId="262"/>
        </pc:sldMkLst>
        <pc:graphicFrameChg chg="mod">
          <ac:chgData name="PANKAJ KUMAR" userId="4a256861-f941-45c5-a56e-6cddcd9bd719" providerId="ADAL" clId="{AD387B83-78F6-4C73-AB72-4E0D4F5974D8}" dt="2024-06-08T06:46:57.238" v="2715" actId="478"/>
          <ac:graphicFrameMkLst>
            <pc:docMk/>
            <pc:sldMk cId="1829692080" sldId="262"/>
            <ac:graphicFrameMk id="6" creationId="{D5FB4953-D25E-4C31-74A5-204022A70BA6}"/>
          </ac:graphicFrameMkLst>
        </pc:graphicFrameChg>
      </pc:sldChg>
      <pc:sldChg chg="add del">
        <pc:chgData name="PANKAJ KUMAR" userId="4a256861-f941-45c5-a56e-6cddcd9bd719" providerId="ADAL" clId="{AD387B83-78F6-4C73-AB72-4E0D4F5974D8}" dt="2024-06-06T15:09:19.651" v="1615" actId="2696"/>
        <pc:sldMkLst>
          <pc:docMk/>
          <pc:sldMk cId="2795486059" sldId="264"/>
        </pc:sldMkLst>
      </pc:sldChg>
      <pc:sldChg chg="del">
        <pc:chgData name="PANKAJ KUMAR" userId="4a256861-f941-45c5-a56e-6cddcd9bd719" providerId="ADAL" clId="{AD387B83-78F6-4C73-AB72-4E0D4F5974D8}" dt="2024-06-06T15:21:55.945" v="1972" actId="2696"/>
        <pc:sldMkLst>
          <pc:docMk/>
          <pc:sldMk cId="2410872215" sldId="265"/>
        </pc:sldMkLst>
      </pc:sldChg>
      <pc:sldChg chg="del">
        <pc:chgData name="PANKAJ KUMAR" userId="4a256861-f941-45c5-a56e-6cddcd9bd719" providerId="ADAL" clId="{AD387B83-78F6-4C73-AB72-4E0D4F5974D8}" dt="2024-06-06T15:10:27.229" v="1616" actId="2696"/>
        <pc:sldMkLst>
          <pc:docMk/>
          <pc:sldMk cId="3488560743" sldId="266"/>
        </pc:sldMkLst>
      </pc:sldChg>
      <pc:sldChg chg="modSp mod">
        <pc:chgData name="PANKAJ KUMAR" userId="4a256861-f941-45c5-a56e-6cddcd9bd719" providerId="ADAL" clId="{AD387B83-78F6-4C73-AB72-4E0D4F5974D8}" dt="2024-06-08T08:09:55.800" v="4403" actId="20577"/>
        <pc:sldMkLst>
          <pc:docMk/>
          <pc:sldMk cId="3966056152" sldId="267"/>
        </pc:sldMkLst>
        <pc:spChg chg="mod">
          <ac:chgData name="PANKAJ KUMAR" userId="4a256861-f941-45c5-a56e-6cddcd9bd719" providerId="ADAL" clId="{AD387B83-78F6-4C73-AB72-4E0D4F5974D8}" dt="2024-06-08T08:09:55.800" v="4403" actId="20577"/>
          <ac:spMkLst>
            <pc:docMk/>
            <pc:sldMk cId="3966056152" sldId="267"/>
            <ac:spMk id="8" creationId="{82F85A64-6D50-DC6B-5B1C-5A707C544D9A}"/>
          </ac:spMkLst>
        </pc:spChg>
      </pc:sldChg>
      <pc:sldChg chg="del">
        <pc:chgData name="PANKAJ KUMAR" userId="4a256861-f941-45c5-a56e-6cddcd9bd719" providerId="ADAL" clId="{AD387B83-78F6-4C73-AB72-4E0D4F5974D8}" dt="2024-06-06T13:35:51.010" v="148" actId="2696"/>
        <pc:sldMkLst>
          <pc:docMk/>
          <pc:sldMk cId="3799892253" sldId="268"/>
        </pc:sldMkLst>
      </pc:sldChg>
      <pc:sldChg chg="addSp delSp modSp mod">
        <pc:chgData name="PANKAJ KUMAR" userId="4a256861-f941-45c5-a56e-6cddcd9bd719" providerId="ADAL" clId="{AD387B83-78F6-4C73-AB72-4E0D4F5974D8}" dt="2024-06-08T06:37:34.656" v="2708"/>
        <pc:sldMkLst>
          <pc:docMk/>
          <pc:sldMk cId="4171397164" sldId="269"/>
        </pc:sldMkLst>
        <pc:picChg chg="mod modCrop">
          <ac:chgData name="PANKAJ KUMAR" userId="4a256861-f941-45c5-a56e-6cddcd9bd719" providerId="ADAL" clId="{AD387B83-78F6-4C73-AB72-4E0D4F5974D8}" dt="2024-06-08T06:24:38.010" v="2400" actId="1076"/>
          <ac:picMkLst>
            <pc:docMk/>
            <pc:sldMk cId="4171397164" sldId="269"/>
            <ac:picMk id="8" creationId="{887A5D1A-33F8-EB2F-1276-05C105B72A67}"/>
          </ac:picMkLst>
        </pc:picChg>
        <pc:inkChg chg="add del">
          <ac:chgData name="PANKAJ KUMAR" userId="4a256861-f941-45c5-a56e-6cddcd9bd719" providerId="ADAL" clId="{AD387B83-78F6-4C73-AB72-4E0D4F5974D8}" dt="2024-06-08T06:25:11.317" v="2404" actId="9405"/>
          <ac:inkMkLst>
            <pc:docMk/>
            <pc:sldMk cId="4171397164" sldId="269"/>
            <ac:inkMk id="2" creationId="{1C4E619F-7A1F-D80C-90C7-697372452A19}"/>
          </ac:inkMkLst>
        </pc:inkChg>
        <pc:inkChg chg="add del">
          <ac:chgData name="PANKAJ KUMAR" userId="4a256861-f941-45c5-a56e-6cddcd9bd719" providerId="ADAL" clId="{AD387B83-78F6-4C73-AB72-4E0D4F5974D8}" dt="2024-06-08T06:37:32.993" v="2707"/>
          <ac:inkMkLst>
            <pc:docMk/>
            <pc:sldMk cId="4171397164" sldId="269"/>
            <ac:inkMk id="3" creationId="{9285B748-AA44-B897-5592-269C4327A21C}"/>
          </ac:inkMkLst>
        </pc:inkChg>
        <pc:inkChg chg="add del">
          <ac:chgData name="PANKAJ KUMAR" userId="4a256861-f941-45c5-a56e-6cddcd9bd719" providerId="ADAL" clId="{AD387B83-78F6-4C73-AB72-4E0D4F5974D8}" dt="2024-06-08T06:37:34.656" v="2708"/>
          <ac:inkMkLst>
            <pc:docMk/>
            <pc:sldMk cId="4171397164" sldId="269"/>
            <ac:inkMk id="4" creationId="{5CB5B384-27DA-B01E-08FE-F4B535E933E3}"/>
          </ac:inkMkLst>
        </pc:inkChg>
        <pc:inkChg chg="del">
          <ac:chgData name="PANKAJ KUMAR" userId="4a256861-f941-45c5-a56e-6cddcd9bd719" providerId="ADAL" clId="{AD387B83-78F6-4C73-AB72-4E0D4F5974D8}" dt="2024-06-08T06:24:58.067" v="2401"/>
          <ac:inkMkLst>
            <pc:docMk/>
            <pc:sldMk cId="4171397164" sldId="269"/>
            <ac:inkMk id="10" creationId="{60908955-6D1F-7B42-2E5F-822792D05DB4}"/>
          </ac:inkMkLst>
        </pc:inkChg>
        <pc:inkChg chg="del">
          <ac:chgData name="PANKAJ KUMAR" userId="4a256861-f941-45c5-a56e-6cddcd9bd719" providerId="ADAL" clId="{AD387B83-78F6-4C73-AB72-4E0D4F5974D8}" dt="2024-06-08T06:24:59.119" v="2402"/>
          <ac:inkMkLst>
            <pc:docMk/>
            <pc:sldMk cId="4171397164" sldId="269"/>
            <ac:inkMk id="11" creationId="{AB690C3A-848B-2718-3291-DAB7C802D1E7}"/>
          </ac:inkMkLst>
        </pc:inkChg>
      </pc:sldChg>
      <pc:sldChg chg="modSp mod">
        <pc:chgData name="PANKAJ KUMAR" userId="4a256861-f941-45c5-a56e-6cddcd9bd719" providerId="ADAL" clId="{AD387B83-78F6-4C73-AB72-4E0D4F5974D8}" dt="2024-06-08T08:10:47.358" v="4433" actId="20577"/>
        <pc:sldMkLst>
          <pc:docMk/>
          <pc:sldMk cId="4082338356" sldId="270"/>
        </pc:sldMkLst>
        <pc:spChg chg="mod">
          <ac:chgData name="PANKAJ KUMAR" userId="4a256861-f941-45c5-a56e-6cddcd9bd719" providerId="ADAL" clId="{AD387B83-78F6-4C73-AB72-4E0D4F5974D8}" dt="2024-06-08T08:10:47.358" v="4433" actId="20577"/>
          <ac:spMkLst>
            <pc:docMk/>
            <pc:sldMk cId="4082338356" sldId="270"/>
            <ac:spMk id="3" creationId="{5082DE7B-1FA4-A2B0-8380-8292F2D76473}"/>
          </ac:spMkLst>
        </pc:spChg>
      </pc:sldChg>
      <pc:sldChg chg="modSp mod">
        <pc:chgData name="PANKAJ KUMAR" userId="4a256861-f941-45c5-a56e-6cddcd9bd719" providerId="ADAL" clId="{AD387B83-78F6-4C73-AB72-4E0D4F5974D8}" dt="2024-06-08T08:11:44.061" v="4476" actId="20577"/>
        <pc:sldMkLst>
          <pc:docMk/>
          <pc:sldMk cId="293111803" sldId="271"/>
        </pc:sldMkLst>
        <pc:spChg chg="mod">
          <ac:chgData name="PANKAJ KUMAR" userId="4a256861-f941-45c5-a56e-6cddcd9bd719" providerId="ADAL" clId="{AD387B83-78F6-4C73-AB72-4E0D4F5974D8}" dt="2024-06-08T08:11:10.336" v="4446" actId="20577"/>
          <ac:spMkLst>
            <pc:docMk/>
            <pc:sldMk cId="293111803" sldId="271"/>
            <ac:spMk id="3" creationId="{5082DE7B-1FA4-A2B0-8380-8292F2D76473}"/>
          </ac:spMkLst>
        </pc:spChg>
        <pc:spChg chg="mod">
          <ac:chgData name="PANKAJ KUMAR" userId="4a256861-f941-45c5-a56e-6cddcd9bd719" providerId="ADAL" clId="{AD387B83-78F6-4C73-AB72-4E0D4F5974D8}" dt="2024-06-08T08:11:44.061" v="4476" actId="20577"/>
          <ac:spMkLst>
            <pc:docMk/>
            <pc:sldMk cId="293111803" sldId="271"/>
            <ac:spMk id="5" creationId="{73F59A02-677B-FD74-3ED9-55931535060A}"/>
          </ac:spMkLst>
        </pc:spChg>
      </pc:sldChg>
      <pc:sldChg chg="modSp mod">
        <pc:chgData name="PANKAJ KUMAR" userId="4a256861-f941-45c5-a56e-6cddcd9bd719" providerId="ADAL" clId="{AD387B83-78F6-4C73-AB72-4E0D4F5974D8}" dt="2024-06-08T08:13:53.586" v="4543" actId="20577"/>
        <pc:sldMkLst>
          <pc:docMk/>
          <pc:sldMk cId="313821928" sldId="272"/>
        </pc:sldMkLst>
        <pc:spChg chg="mod">
          <ac:chgData name="PANKAJ KUMAR" userId="4a256861-f941-45c5-a56e-6cddcd9bd719" providerId="ADAL" clId="{AD387B83-78F6-4C73-AB72-4E0D4F5974D8}" dt="2024-06-08T08:11:23.183" v="4463" actId="20577"/>
          <ac:spMkLst>
            <pc:docMk/>
            <pc:sldMk cId="313821928" sldId="272"/>
            <ac:spMk id="3" creationId="{5082DE7B-1FA4-A2B0-8380-8292F2D76473}"/>
          </ac:spMkLst>
        </pc:spChg>
        <pc:spChg chg="mod">
          <ac:chgData name="PANKAJ KUMAR" userId="4a256861-f941-45c5-a56e-6cddcd9bd719" providerId="ADAL" clId="{AD387B83-78F6-4C73-AB72-4E0D4F5974D8}" dt="2024-06-08T08:13:53.586" v="4543" actId="20577"/>
          <ac:spMkLst>
            <pc:docMk/>
            <pc:sldMk cId="313821928" sldId="272"/>
            <ac:spMk id="5" creationId="{73F59A02-677B-FD74-3ED9-55931535060A}"/>
          </ac:spMkLst>
        </pc:spChg>
      </pc:sldChg>
      <pc:sldChg chg="del">
        <pc:chgData name="PANKAJ KUMAR" userId="4a256861-f941-45c5-a56e-6cddcd9bd719" providerId="ADAL" clId="{AD387B83-78F6-4C73-AB72-4E0D4F5974D8}" dt="2024-06-08T05:21:47.634" v="2199" actId="2696"/>
        <pc:sldMkLst>
          <pc:docMk/>
          <pc:sldMk cId="3147229035" sldId="273"/>
        </pc:sldMkLst>
      </pc:sldChg>
      <pc:sldChg chg="modSp mod ord">
        <pc:chgData name="PANKAJ KUMAR" userId="4a256861-f941-45c5-a56e-6cddcd9bd719" providerId="ADAL" clId="{AD387B83-78F6-4C73-AB72-4E0D4F5974D8}" dt="2024-06-08T08:10:15.852" v="4412" actId="20577"/>
        <pc:sldMkLst>
          <pc:docMk/>
          <pc:sldMk cId="1903662894" sldId="274"/>
        </pc:sldMkLst>
        <pc:spChg chg="mod">
          <ac:chgData name="PANKAJ KUMAR" userId="4a256861-f941-45c5-a56e-6cddcd9bd719" providerId="ADAL" clId="{AD387B83-78F6-4C73-AB72-4E0D4F5974D8}" dt="2024-06-08T08:10:15.852" v="4412" actId="20577"/>
          <ac:spMkLst>
            <pc:docMk/>
            <pc:sldMk cId="1903662894" sldId="274"/>
            <ac:spMk id="3" creationId="{5082DE7B-1FA4-A2B0-8380-8292F2D76473}"/>
          </ac:spMkLst>
        </pc:spChg>
      </pc:sldChg>
      <pc:sldChg chg="addSp delSp modSp mod">
        <pc:chgData name="PANKAJ KUMAR" userId="4a256861-f941-45c5-a56e-6cddcd9bd719" providerId="ADAL" clId="{AD387B83-78F6-4C73-AB72-4E0D4F5974D8}" dt="2024-06-06T14:22:54.900" v="1302"/>
        <pc:sldMkLst>
          <pc:docMk/>
          <pc:sldMk cId="2756851048" sldId="275"/>
        </pc:sldMkLst>
        <pc:spChg chg="mod">
          <ac:chgData name="PANKAJ KUMAR" userId="4a256861-f941-45c5-a56e-6cddcd9bd719" providerId="ADAL" clId="{AD387B83-78F6-4C73-AB72-4E0D4F5974D8}" dt="2024-06-06T14:03:03.446" v="906" actId="20577"/>
          <ac:spMkLst>
            <pc:docMk/>
            <pc:sldMk cId="2756851048" sldId="275"/>
            <ac:spMk id="2" creationId="{7495E526-1809-47EC-1EB2-F1F9284F5642}"/>
          </ac:spMkLst>
        </pc:spChg>
        <pc:spChg chg="mod">
          <ac:chgData name="PANKAJ KUMAR" userId="4a256861-f941-45c5-a56e-6cddcd9bd719" providerId="ADAL" clId="{AD387B83-78F6-4C73-AB72-4E0D4F5974D8}" dt="2024-06-06T13:40:03.657" v="160" actId="20577"/>
          <ac:spMkLst>
            <pc:docMk/>
            <pc:sldMk cId="2756851048" sldId="275"/>
            <ac:spMk id="3" creationId="{5082DE7B-1FA4-A2B0-8380-8292F2D76473}"/>
          </ac:spMkLst>
        </pc:spChg>
        <pc:spChg chg="add mod">
          <ac:chgData name="PANKAJ KUMAR" userId="4a256861-f941-45c5-a56e-6cddcd9bd719" providerId="ADAL" clId="{AD387B83-78F6-4C73-AB72-4E0D4F5974D8}" dt="2024-06-06T13:43:52.773" v="256" actId="5793"/>
          <ac:spMkLst>
            <pc:docMk/>
            <pc:sldMk cId="2756851048" sldId="275"/>
            <ac:spMk id="4" creationId="{FC7240C0-617D-122A-19A3-4E4FB7AFDD78}"/>
          </ac:spMkLst>
        </pc:spChg>
        <pc:spChg chg="add del mod">
          <ac:chgData name="PANKAJ KUMAR" userId="4a256861-f941-45c5-a56e-6cddcd9bd719" providerId="ADAL" clId="{AD387B83-78F6-4C73-AB72-4E0D4F5974D8}" dt="2024-06-06T14:22:53.294" v="1301" actId="478"/>
          <ac:spMkLst>
            <pc:docMk/>
            <pc:sldMk cId="2756851048" sldId="275"/>
            <ac:spMk id="6" creationId="{167570C8-3E6B-8B87-26A7-4BB8B17C1C9B}"/>
          </ac:spMkLst>
        </pc:spChg>
        <pc:spChg chg="add mod">
          <ac:chgData name="PANKAJ KUMAR" userId="4a256861-f941-45c5-a56e-6cddcd9bd719" providerId="ADAL" clId="{AD387B83-78F6-4C73-AB72-4E0D4F5974D8}" dt="2024-06-06T14:22:54.900" v="1302"/>
          <ac:spMkLst>
            <pc:docMk/>
            <pc:sldMk cId="2756851048" sldId="275"/>
            <ac:spMk id="7" creationId="{E7C2112B-18F8-174A-E918-EA607C6C268F}"/>
          </ac:spMkLst>
        </pc:spChg>
        <pc:graphicFrameChg chg="del mod">
          <ac:chgData name="PANKAJ KUMAR" userId="4a256861-f941-45c5-a56e-6cddcd9bd719" providerId="ADAL" clId="{AD387B83-78F6-4C73-AB72-4E0D4F5974D8}" dt="2024-06-06T13:40:13.327" v="161" actId="478"/>
          <ac:graphicFrameMkLst>
            <pc:docMk/>
            <pc:sldMk cId="2756851048" sldId="275"/>
            <ac:graphicFrameMk id="5" creationId="{F662705F-06C0-0397-EE90-FA2AE7B3631C}"/>
          </ac:graphicFrameMkLst>
        </pc:graphicFrameChg>
      </pc:sldChg>
      <pc:sldChg chg="addSp delSp modSp mod">
        <pc:chgData name="PANKAJ KUMAR" userId="4a256861-f941-45c5-a56e-6cddcd9bd719" providerId="ADAL" clId="{AD387B83-78F6-4C73-AB72-4E0D4F5974D8}" dt="2024-06-08T07:27:37.580" v="3400" actId="20577"/>
        <pc:sldMkLst>
          <pc:docMk/>
          <pc:sldMk cId="1129817196" sldId="276"/>
        </pc:sldMkLst>
        <pc:spChg chg="mod">
          <ac:chgData name="PANKAJ KUMAR" userId="4a256861-f941-45c5-a56e-6cddcd9bd719" providerId="ADAL" clId="{AD387B83-78F6-4C73-AB72-4E0D4F5974D8}" dt="2024-06-08T06:36:18.188" v="2705" actId="1076"/>
          <ac:spMkLst>
            <pc:docMk/>
            <pc:sldMk cId="1129817196" sldId="276"/>
            <ac:spMk id="4" creationId="{38755058-DB40-C99F-BA68-EBECB1C496A3}"/>
          </ac:spMkLst>
        </pc:spChg>
        <pc:graphicFrameChg chg="add mod modGraphic">
          <ac:chgData name="PANKAJ KUMAR" userId="4a256861-f941-45c5-a56e-6cddcd9bd719" providerId="ADAL" clId="{AD387B83-78F6-4C73-AB72-4E0D4F5974D8}" dt="2024-06-08T07:27:37.580" v="3400" actId="20577"/>
          <ac:graphicFrameMkLst>
            <pc:docMk/>
            <pc:sldMk cId="1129817196" sldId="276"/>
            <ac:graphicFrameMk id="2" creationId="{C0269FC3-FD46-B7DD-D496-C75FF36513FA}"/>
          </ac:graphicFrameMkLst>
        </pc:graphicFrameChg>
        <pc:picChg chg="del">
          <ac:chgData name="PANKAJ KUMAR" userId="4a256861-f941-45c5-a56e-6cddcd9bd719" providerId="ADAL" clId="{AD387B83-78F6-4C73-AB72-4E0D4F5974D8}" dt="2024-06-06T14:48:21.380" v="1598" actId="478"/>
          <ac:picMkLst>
            <pc:docMk/>
            <pc:sldMk cId="1129817196" sldId="276"/>
            <ac:picMk id="3" creationId="{74C406EA-8382-D425-5903-9E8F6C964824}"/>
          </ac:picMkLst>
        </pc:picChg>
        <pc:picChg chg="add del mod">
          <ac:chgData name="PANKAJ KUMAR" userId="4a256861-f941-45c5-a56e-6cddcd9bd719" providerId="ADAL" clId="{AD387B83-78F6-4C73-AB72-4E0D4F5974D8}" dt="2024-06-08T06:32:52.315" v="2691" actId="478"/>
          <ac:picMkLst>
            <pc:docMk/>
            <pc:sldMk cId="1129817196" sldId="276"/>
            <ac:picMk id="5" creationId="{2EC2EC9C-715A-7D4F-DDAD-AC50141F9F72}"/>
          </ac:picMkLst>
        </pc:picChg>
      </pc:sldChg>
      <pc:sldChg chg="modSp del mod">
        <pc:chgData name="PANKAJ KUMAR" userId="4a256861-f941-45c5-a56e-6cddcd9bd719" providerId="ADAL" clId="{AD387B83-78F6-4C73-AB72-4E0D4F5974D8}" dt="2024-06-08T06:37:21.680" v="2706" actId="2696"/>
        <pc:sldMkLst>
          <pc:docMk/>
          <pc:sldMk cId="4065771041" sldId="278"/>
        </pc:sldMkLst>
        <pc:spChg chg="mod">
          <ac:chgData name="PANKAJ KUMAR" userId="4a256861-f941-45c5-a56e-6cddcd9bd719" providerId="ADAL" clId="{AD387B83-78F6-4C73-AB72-4E0D4F5974D8}" dt="2024-06-06T15:31:38.997" v="2198" actId="20577"/>
          <ac:spMkLst>
            <pc:docMk/>
            <pc:sldMk cId="4065771041" sldId="278"/>
            <ac:spMk id="2" creationId="{98C71F13-C4ED-F555-CBCD-2F7BBF01537C}"/>
          </ac:spMkLst>
        </pc:spChg>
        <pc:spChg chg="mod">
          <ac:chgData name="PANKAJ KUMAR" userId="4a256861-f941-45c5-a56e-6cddcd9bd719" providerId="ADAL" clId="{AD387B83-78F6-4C73-AB72-4E0D4F5974D8}" dt="2024-06-06T15:27:48.133" v="2097" actId="20577"/>
          <ac:spMkLst>
            <pc:docMk/>
            <pc:sldMk cId="4065771041" sldId="278"/>
            <ac:spMk id="9" creationId="{27C92BA6-82E5-287D-9039-CF873D8EEBD7}"/>
          </ac:spMkLst>
        </pc:spChg>
      </pc:sldChg>
      <pc:sldChg chg="modSp add mod ord">
        <pc:chgData name="PANKAJ KUMAR" userId="4a256861-f941-45c5-a56e-6cddcd9bd719" providerId="ADAL" clId="{AD387B83-78F6-4C73-AB72-4E0D4F5974D8}" dt="2024-06-08T06:45:37.488" v="2714"/>
        <pc:sldMkLst>
          <pc:docMk/>
          <pc:sldMk cId="2466558735" sldId="279"/>
        </pc:sldMkLst>
        <pc:spChg chg="mod">
          <ac:chgData name="PANKAJ KUMAR" userId="4a256861-f941-45c5-a56e-6cddcd9bd719" providerId="ADAL" clId="{AD387B83-78F6-4C73-AB72-4E0D4F5974D8}" dt="2024-06-06T15:24:23.927" v="2053" actId="20577"/>
          <ac:spMkLst>
            <pc:docMk/>
            <pc:sldMk cId="2466558735" sldId="279"/>
            <ac:spMk id="2" creationId="{98C71F13-C4ED-F555-CBCD-2F7BBF01537C}"/>
          </ac:spMkLst>
        </pc:spChg>
        <pc:spChg chg="mod">
          <ac:chgData name="PANKAJ KUMAR" userId="4a256861-f941-45c5-a56e-6cddcd9bd719" providerId="ADAL" clId="{AD387B83-78F6-4C73-AB72-4E0D4F5974D8}" dt="2024-05-06T08:10:35.607" v="17" actId="20577"/>
          <ac:spMkLst>
            <pc:docMk/>
            <pc:sldMk cId="2466558735" sldId="279"/>
            <ac:spMk id="9" creationId="{27C92BA6-82E5-287D-9039-CF873D8EEBD7}"/>
          </ac:spMkLst>
        </pc:spChg>
      </pc:sldChg>
      <pc:sldChg chg="delSp modSp add mod">
        <pc:chgData name="PANKAJ KUMAR" userId="4a256861-f941-45c5-a56e-6cddcd9bd719" providerId="ADAL" clId="{AD387B83-78F6-4C73-AB72-4E0D4F5974D8}" dt="2024-06-06T14:22:03.760" v="1299" actId="20577"/>
        <pc:sldMkLst>
          <pc:docMk/>
          <pc:sldMk cId="157534968" sldId="280"/>
        </pc:sldMkLst>
        <pc:spChg chg="mod">
          <ac:chgData name="PANKAJ KUMAR" userId="4a256861-f941-45c5-a56e-6cddcd9bd719" providerId="ADAL" clId="{AD387B83-78F6-4C73-AB72-4E0D4F5974D8}" dt="2024-06-06T14:21:24.858" v="1262" actId="20577"/>
          <ac:spMkLst>
            <pc:docMk/>
            <pc:sldMk cId="157534968" sldId="280"/>
            <ac:spMk id="2" creationId="{7495E526-1809-47EC-1EB2-F1F9284F5642}"/>
          </ac:spMkLst>
        </pc:spChg>
        <pc:spChg chg="mod">
          <ac:chgData name="PANKAJ KUMAR" userId="4a256861-f941-45c5-a56e-6cddcd9bd719" providerId="ADAL" clId="{AD387B83-78F6-4C73-AB72-4E0D4F5974D8}" dt="2024-06-06T14:22:03.760" v="1299" actId="20577"/>
          <ac:spMkLst>
            <pc:docMk/>
            <pc:sldMk cId="157534968" sldId="280"/>
            <ac:spMk id="3" creationId="{5082DE7B-1FA4-A2B0-8380-8292F2D76473}"/>
          </ac:spMkLst>
        </pc:spChg>
        <pc:spChg chg="del">
          <ac:chgData name="PANKAJ KUMAR" userId="4a256861-f941-45c5-a56e-6cddcd9bd719" providerId="ADAL" clId="{AD387B83-78F6-4C73-AB72-4E0D4F5974D8}" dt="2024-06-06T13:52:25.746" v="460" actId="478"/>
          <ac:spMkLst>
            <pc:docMk/>
            <pc:sldMk cId="157534968" sldId="280"/>
            <ac:spMk id="4" creationId="{FC7240C0-617D-122A-19A3-4E4FB7AFDD78}"/>
          </ac:spMkLst>
        </pc:spChg>
        <pc:spChg chg="mod">
          <ac:chgData name="PANKAJ KUMAR" userId="4a256861-f941-45c5-a56e-6cddcd9bd719" providerId="ADAL" clId="{AD387B83-78F6-4C73-AB72-4E0D4F5974D8}" dt="2024-06-06T14:21:40.303" v="1279" actId="1035"/>
          <ac:spMkLst>
            <pc:docMk/>
            <pc:sldMk cId="157534968" sldId="280"/>
            <ac:spMk id="6" creationId="{167570C8-3E6B-8B87-26A7-4BB8B17C1C9B}"/>
          </ac:spMkLst>
        </pc:spChg>
      </pc:sldChg>
      <pc:sldChg chg="addSp delSp modSp add mod">
        <pc:chgData name="PANKAJ KUMAR" userId="4a256861-f941-45c5-a56e-6cddcd9bd719" providerId="ADAL" clId="{AD387B83-78F6-4C73-AB72-4E0D4F5974D8}" dt="2024-06-08T05:29:48.916" v="2204" actId="113"/>
        <pc:sldMkLst>
          <pc:docMk/>
          <pc:sldMk cId="465292908" sldId="281"/>
        </pc:sldMkLst>
        <pc:spChg chg="del">
          <ac:chgData name="PANKAJ KUMAR" userId="4a256861-f941-45c5-a56e-6cddcd9bd719" providerId="ADAL" clId="{AD387B83-78F6-4C73-AB72-4E0D4F5974D8}" dt="2024-06-06T14:24:22.745" v="1341" actId="478"/>
          <ac:spMkLst>
            <pc:docMk/>
            <pc:sldMk cId="465292908" sldId="281"/>
            <ac:spMk id="2" creationId="{7495E526-1809-47EC-1EB2-F1F9284F5642}"/>
          </ac:spMkLst>
        </pc:spChg>
        <pc:spChg chg="mod">
          <ac:chgData name="PANKAJ KUMAR" userId="4a256861-f941-45c5-a56e-6cddcd9bd719" providerId="ADAL" clId="{AD387B83-78F6-4C73-AB72-4E0D4F5974D8}" dt="2024-06-06T14:23:59.407" v="1340" actId="20577"/>
          <ac:spMkLst>
            <pc:docMk/>
            <pc:sldMk cId="465292908" sldId="281"/>
            <ac:spMk id="3" creationId="{5082DE7B-1FA4-A2B0-8380-8292F2D76473}"/>
          </ac:spMkLst>
        </pc:spChg>
        <pc:graphicFrameChg chg="add mod modGraphic">
          <ac:chgData name="PANKAJ KUMAR" userId="4a256861-f941-45c5-a56e-6cddcd9bd719" providerId="ADAL" clId="{AD387B83-78F6-4C73-AB72-4E0D4F5974D8}" dt="2024-06-08T05:29:48.916" v="2204" actId="113"/>
          <ac:graphicFrameMkLst>
            <pc:docMk/>
            <pc:sldMk cId="465292908" sldId="281"/>
            <ac:graphicFrameMk id="4" creationId="{49227C1E-CEB3-014C-0C60-4E82CDC51B6E}"/>
          </ac:graphicFrameMkLst>
        </pc:graphicFrameChg>
      </pc:sldChg>
      <pc:sldChg chg="addSp delSp modSp add mod">
        <pc:chgData name="PANKAJ KUMAR" userId="4a256861-f941-45c5-a56e-6cddcd9bd719" providerId="ADAL" clId="{AD387B83-78F6-4C73-AB72-4E0D4F5974D8}" dt="2024-06-06T14:41:42.256" v="1561" actId="20577"/>
        <pc:sldMkLst>
          <pc:docMk/>
          <pc:sldMk cId="3458380979" sldId="282"/>
        </pc:sldMkLst>
        <pc:spChg chg="mod">
          <ac:chgData name="PANKAJ KUMAR" userId="4a256861-f941-45c5-a56e-6cddcd9bd719" providerId="ADAL" clId="{AD387B83-78F6-4C73-AB72-4E0D4F5974D8}" dt="2024-06-06T14:41:42.256" v="1561" actId="20577"/>
          <ac:spMkLst>
            <pc:docMk/>
            <pc:sldMk cId="3458380979" sldId="282"/>
            <ac:spMk id="3" creationId="{5082DE7B-1FA4-A2B0-8380-8292F2D76473}"/>
          </ac:spMkLst>
        </pc:spChg>
        <pc:graphicFrameChg chg="del">
          <ac:chgData name="PANKAJ KUMAR" userId="4a256861-f941-45c5-a56e-6cddcd9bd719" providerId="ADAL" clId="{AD387B83-78F6-4C73-AB72-4E0D4F5974D8}" dt="2024-06-06T14:32:54.273" v="1437" actId="478"/>
          <ac:graphicFrameMkLst>
            <pc:docMk/>
            <pc:sldMk cId="3458380979" sldId="282"/>
            <ac:graphicFrameMk id="4" creationId="{49227C1E-CEB3-014C-0C60-4E82CDC51B6E}"/>
          </ac:graphicFrameMkLst>
        </pc:graphicFrameChg>
        <pc:picChg chg="add mod">
          <ac:chgData name="PANKAJ KUMAR" userId="4a256861-f941-45c5-a56e-6cddcd9bd719" providerId="ADAL" clId="{AD387B83-78F6-4C73-AB72-4E0D4F5974D8}" dt="2024-06-06T14:40:54.509" v="1484" actId="14100"/>
          <ac:picMkLst>
            <pc:docMk/>
            <pc:sldMk cId="3458380979" sldId="282"/>
            <ac:picMk id="5" creationId="{7236FB9F-A571-8223-1E23-1C981EAE9380}"/>
          </ac:picMkLst>
        </pc:picChg>
      </pc:sldChg>
      <pc:sldChg chg="addSp delSp modSp add mod">
        <pc:chgData name="PANKAJ KUMAR" userId="4a256861-f941-45c5-a56e-6cddcd9bd719" providerId="ADAL" clId="{AD387B83-78F6-4C73-AB72-4E0D4F5974D8}" dt="2024-06-06T14:44:47.648" v="1597" actId="14100"/>
        <pc:sldMkLst>
          <pc:docMk/>
          <pc:sldMk cId="3175157637" sldId="283"/>
        </pc:sldMkLst>
        <pc:spChg chg="mod">
          <ac:chgData name="PANKAJ KUMAR" userId="4a256861-f941-45c5-a56e-6cddcd9bd719" providerId="ADAL" clId="{AD387B83-78F6-4C73-AB72-4E0D4F5974D8}" dt="2024-06-06T14:42:04.735" v="1577" actId="20577"/>
          <ac:spMkLst>
            <pc:docMk/>
            <pc:sldMk cId="3175157637" sldId="283"/>
            <ac:spMk id="3" creationId="{5082DE7B-1FA4-A2B0-8380-8292F2D76473}"/>
          </ac:spMkLst>
        </pc:spChg>
        <pc:picChg chg="add mod">
          <ac:chgData name="PANKAJ KUMAR" userId="4a256861-f941-45c5-a56e-6cddcd9bd719" providerId="ADAL" clId="{AD387B83-78F6-4C73-AB72-4E0D4F5974D8}" dt="2024-06-06T14:44:47.648" v="1597" actId="14100"/>
          <ac:picMkLst>
            <pc:docMk/>
            <pc:sldMk cId="3175157637" sldId="283"/>
            <ac:picMk id="4" creationId="{8DA36052-FC78-45F1-DAE5-F267805D94F4}"/>
          </ac:picMkLst>
        </pc:picChg>
        <pc:picChg chg="del">
          <ac:chgData name="PANKAJ KUMAR" userId="4a256861-f941-45c5-a56e-6cddcd9bd719" providerId="ADAL" clId="{AD387B83-78F6-4C73-AB72-4E0D4F5974D8}" dt="2024-06-06T14:42:40.007" v="1578" actId="478"/>
          <ac:picMkLst>
            <pc:docMk/>
            <pc:sldMk cId="3175157637" sldId="283"/>
            <ac:picMk id="5" creationId="{7236FB9F-A571-8223-1E23-1C981EAE9380}"/>
          </ac:picMkLst>
        </pc:picChg>
      </pc:sldChg>
      <pc:sldChg chg="addSp delSp modSp add mod">
        <pc:chgData name="PANKAJ KUMAR" userId="4a256861-f941-45c5-a56e-6cddcd9bd719" providerId="ADAL" clId="{AD387B83-78F6-4C73-AB72-4E0D4F5974D8}" dt="2024-06-06T15:21:31.263" v="1971" actId="11"/>
        <pc:sldMkLst>
          <pc:docMk/>
          <pc:sldMk cId="788215907" sldId="284"/>
        </pc:sldMkLst>
        <pc:spChg chg="mod">
          <ac:chgData name="PANKAJ KUMAR" userId="4a256861-f941-45c5-a56e-6cddcd9bd719" providerId="ADAL" clId="{AD387B83-78F6-4C73-AB72-4E0D4F5974D8}" dt="2024-06-06T15:12:37.146" v="1828" actId="14100"/>
          <ac:spMkLst>
            <pc:docMk/>
            <pc:sldMk cId="788215907" sldId="284"/>
            <ac:spMk id="3" creationId="{5082DE7B-1FA4-A2B0-8380-8292F2D76473}"/>
          </ac:spMkLst>
        </pc:spChg>
        <pc:spChg chg="add mod">
          <ac:chgData name="PANKAJ KUMAR" userId="4a256861-f941-45c5-a56e-6cddcd9bd719" providerId="ADAL" clId="{AD387B83-78F6-4C73-AB72-4E0D4F5974D8}" dt="2024-06-06T15:21:31.263" v="1971" actId="11"/>
          <ac:spMkLst>
            <pc:docMk/>
            <pc:sldMk cId="788215907" sldId="284"/>
            <ac:spMk id="4" creationId="{9E9CF4BD-0BC5-C91D-45E3-AC4B5F352805}"/>
          </ac:spMkLst>
        </pc:spChg>
        <pc:graphicFrameChg chg="del">
          <ac:chgData name="PANKAJ KUMAR" userId="4a256861-f941-45c5-a56e-6cddcd9bd719" providerId="ADAL" clId="{AD387B83-78F6-4C73-AB72-4E0D4F5974D8}" dt="2024-06-06T15:12:43.547" v="1829" actId="478"/>
          <ac:graphicFrameMkLst>
            <pc:docMk/>
            <pc:sldMk cId="788215907" sldId="284"/>
            <ac:graphicFrameMk id="2" creationId="{82EFC77E-F646-F403-EF09-4C6D62811116}"/>
          </ac:graphicFrameMkLst>
        </pc:graphicFrameChg>
        <pc:picChg chg="del">
          <ac:chgData name="PANKAJ KUMAR" userId="4a256861-f941-45c5-a56e-6cddcd9bd719" providerId="ADAL" clId="{AD387B83-78F6-4C73-AB72-4E0D4F5974D8}" dt="2024-06-06T15:12:46.389" v="1830" actId="478"/>
          <ac:picMkLst>
            <pc:docMk/>
            <pc:sldMk cId="788215907" sldId="284"/>
            <ac:picMk id="6" creationId="{70F2D632-F6C3-BE8A-9FCF-B149D67DF3FD}"/>
          </ac:picMkLst>
        </pc:picChg>
      </pc:sldChg>
      <pc:sldChg chg="addSp delSp modSp add mod ord">
        <pc:chgData name="PANKAJ KUMAR" userId="4a256861-f941-45c5-a56e-6cddcd9bd719" providerId="ADAL" clId="{AD387B83-78F6-4C73-AB72-4E0D4F5974D8}" dt="2024-06-08T06:42:26.512" v="2712"/>
        <pc:sldMkLst>
          <pc:docMk/>
          <pc:sldMk cId="1058134248" sldId="285"/>
        </pc:sldMkLst>
        <pc:spChg chg="add del mod">
          <ac:chgData name="PANKAJ KUMAR" userId="4a256861-f941-45c5-a56e-6cddcd9bd719" providerId="ADAL" clId="{AD387B83-78F6-4C73-AB72-4E0D4F5974D8}" dt="2024-06-08T05:57:02.306" v="2342" actId="478"/>
          <ac:spMkLst>
            <pc:docMk/>
            <pc:sldMk cId="1058134248" sldId="285"/>
            <ac:spMk id="2" creationId="{B23B68C4-6494-CDAC-B5AE-135B4C45644D}"/>
          </ac:spMkLst>
        </pc:spChg>
        <pc:spChg chg="mod">
          <ac:chgData name="PANKAJ KUMAR" userId="4a256861-f941-45c5-a56e-6cddcd9bd719" providerId="ADAL" clId="{AD387B83-78F6-4C73-AB72-4E0D4F5974D8}" dt="2024-06-08T06:01:52.174" v="2373" actId="20577"/>
          <ac:spMkLst>
            <pc:docMk/>
            <pc:sldMk cId="1058134248" sldId="285"/>
            <ac:spMk id="3" creationId="{5082DE7B-1FA4-A2B0-8380-8292F2D76473}"/>
          </ac:spMkLst>
        </pc:spChg>
        <pc:graphicFrameChg chg="add mod modGraphic">
          <ac:chgData name="PANKAJ KUMAR" userId="4a256861-f941-45c5-a56e-6cddcd9bd719" providerId="ADAL" clId="{AD387B83-78F6-4C73-AB72-4E0D4F5974D8}" dt="2024-06-08T06:07:24.805" v="2394" actId="12100"/>
          <ac:graphicFrameMkLst>
            <pc:docMk/>
            <pc:sldMk cId="1058134248" sldId="285"/>
            <ac:graphicFrameMk id="5" creationId="{8649274F-8E91-7B17-91E4-E87460A221F4}"/>
          </ac:graphicFrameMkLst>
        </pc:graphicFrameChg>
        <pc:picChg chg="del">
          <ac:chgData name="PANKAJ KUMAR" userId="4a256861-f941-45c5-a56e-6cddcd9bd719" providerId="ADAL" clId="{AD387B83-78F6-4C73-AB72-4E0D4F5974D8}" dt="2024-06-08T05:46:46.565" v="2265" actId="478"/>
          <ac:picMkLst>
            <pc:docMk/>
            <pc:sldMk cId="1058134248" sldId="285"/>
            <ac:picMk id="4" creationId="{8DA36052-FC78-45F1-DAE5-F267805D94F4}"/>
          </ac:picMkLst>
        </pc:picChg>
      </pc:sldChg>
      <pc:sldChg chg="addSp delSp modSp add mod">
        <pc:chgData name="PANKAJ KUMAR" userId="4a256861-f941-45c5-a56e-6cddcd9bd719" providerId="ADAL" clId="{AD387B83-78F6-4C73-AB72-4E0D4F5974D8}" dt="2024-06-08T07:17:18.613" v="3160" actId="20577"/>
        <pc:sldMkLst>
          <pc:docMk/>
          <pc:sldMk cId="3537032562" sldId="286"/>
        </pc:sldMkLst>
        <pc:spChg chg="del">
          <ac:chgData name="PANKAJ KUMAR" userId="4a256861-f941-45c5-a56e-6cddcd9bd719" providerId="ADAL" clId="{AD387B83-78F6-4C73-AB72-4E0D4F5974D8}" dt="2024-06-08T06:50:09.898" v="2758" actId="478"/>
          <ac:spMkLst>
            <pc:docMk/>
            <pc:sldMk cId="3537032562" sldId="286"/>
            <ac:spMk id="4" creationId="{38755058-DB40-C99F-BA68-EBECB1C496A3}"/>
          </ac:spMkLst>
        </pc:spChg>
        <pc:spChg chg="add mod">
          <ac:chgData name="PANKAJ KUMAR" userId="4a256861-f941-45c5-a56e-6cddcd9bd719" providerId="ADAL" clId="{AD387B83-78F6-4C73-AB72-4E0D4F5974D8}" dt="2024-06-08T07:17:18.613" v="3160" actId="20577"/>
          <ac:spMkLst>
            <pc:docMk/>
            <pc:sldMk cId="3537032562" sldId="286"/>
            <ac:spMk id="5" creationId="{5F210888-1AD1-CD65-A186-04F33F74B6B0}"/>
          </ac:spMkLst>
        </pc:spChg>
        <pc:spChg chg="mod">
          <ac:chgData name="PANKAJ KUMAR" userId="4a256861-f941-45c5-a56e-6cddcd9bd719" providerId="ADAL" clId="{AD387B83-78F6-4C73-AB72-4E0D4F5974D8}" dt="2024-06-08T07:06:28.229" v="3026" actId="20577"/>
          <ac:spMkLst>
            <pc:docMk/>
            <pc:sldMk cId="3537032562" sldId="286"/>
            <ac:spMk id="9" creationId="{27C92BA6-82E5-287D-9039-CF873D8EEBD7}"/>
          </ac:spMkLst>
        </pc:spChg>
        <pc:graphicFrameChg chg="del">
          <ac:chgData name="PANKAJ KUMAR" userId="4a256861-f941-45c5-a56e-6cddcd9bd719" providerId="ADAL" clId="{AD387B83-78F6-4C73-AB72-4E0D4F5974D8}" dt="2024-06-08T06:50:06.506" v="2757" actId="478"/>
          <ac:graphicFrameMkLst>
            <pc:docMk/>
            <pc:sldMk cId="3537032562" sldId="286"/>
            <ac:graphicFrameMk id="2" creationId="{C0269FC3-FD46-B7DD-D496-C75FF36513FA}"/>
          </ac:graphicFrameMkLst>
        </pc:graphicFrameChg>
        <pc:graphicFrameChg chg="add del mod modGraphic">
          <ac:chgData name="PANKAJ KUMAR" userId="4a256861-f941-45c5-a56e-6cddcd9bd719" providerId="ADAL" clId="{AD387B83-78F6-4C73-AB72-4E0D4F5974D8}" dt="2024-06-08T06:53:53.802" v="2813" actId="478"/>
          <ac:graphicFrameMkLst>
            <pc:docMk/>
            <pc:sldMk cId="3537032562" sldId="286"/>
            <ac:graphicFrameMk id="3" creationId="{A96AFBC4-1BC2-E713-E3D4-626D919BB0A4}"/>
          </ac:graphicFrameMkLst>
        </pc:graphicFrameChg>
        <pc:graphicFrameChg chg="add del mod modGraphic">
          <ac:chgData name="PANKAJ KUMAR" userId="4a256861-f941-45c5-a56e-6cddcd9bd719" providerId="ADAL" clId="{AD387B83-78F6-4C73-AB72-4E0D4F5974D8}" dt="2024-06-08T07:00:51.695" v="2946" actId="478"/>
          <ac:graphicFrameMkLst>
            <pc:docMk/>
            <pc:sldMk cId="3537032562" sldId="286"/>
            <ac:graphicFrameMk id="6" creationId="{FEBEB554-E0F5-9C85-C261-4BDE3F938251}"/>
          </ac:graphicFrameMkLst>
        </pc:graphicFrameChg>
        <pc:graphicFrameChg chg="add mod modGraphic">
          <ac:chgData name="PANKAJ KUMAR" userId="4a256861-f941-45c5-a56e-6cddcd9bd719" providerId="ADAL" clId="{AD387B83-78F6-4C73-AB72-4E0D4F5974D8}" dt="2024-06-08T07:05:35.451" v="3018" actId="12100"/>
          <ac:graphicFrameMkLst>
            <pc:docMk/>
            <pc:sldMk cId="3537032562" sldId="286"/>
            <ac:graphicFrameMk id="7" creationId="{A6357765-47A4-37D4-A0F8-3AB77C7A7C06}"/>
          </ac:graphicFrameMkLst>
        </pc:graphicFrameChg>
      </pc:sldChg>
      <pc:sldChg chg="addSp delSp modSp add mod">
        <pc:chgData name="PANKAJ KUMAR" userId="4a256861-f941-45c5-a56e-6cddcd9bd719" providerId="ADAL" clId="{AD387B83-78F6-4C73-AB72-4E0D4F5974D8}" dt="2024-06-08T07:21:39.933" v="3261" actId="20577"/>
        <pc:sldMkLst>
          <pc:docMk/>
          <pc:sldMk cId="3169245926" sldId="287"/>
        </pc:sldMkLst>
        <pc:spChg chg="add mod">
          <ac:chgData name="PANKAJ KUMAR" userId="4a256861-f941-45c5-a56e-6cddcd9bd719" providerId="ADAL" clId="{AD387B83-78F6-4C73-AB72-4E0D4F5974D8}" dt="2024-06-08T07:21:39.933" v="3261" actId="20577"/>
          <ac:spMkLst>
            <pc:docMk/>
            <pc:sldMk cId="3169245926" sldId="287"/>
            <ac:spMk id="2" creationId="{E74DEECF-C896-6057-EAF3-0AE23DE34372}"/>
          </ac:spMkLst>
        </pc:spChg>
        <pc:spChg chg="del mod">
          <ac:chgData name="PANKAJ KUMAR" userId="4a256861-f941-45c5-a56e-6cddcd9bd719" providerId="ADAL" clId="{AD387B83-78F6-4C73-AB72-4E0D4F5974D8}" dt="2024-06-08T07:17:32.691" v="3161" actId="478"/>
          <ac:spMkLst>
            <pc:docMk/>
            <pc:sldMk cId="3169245926" sldId="287"/>
            <ac:spMk id="5" creationId="{5F210888-1AD1-CD65-A186-04F33F74B6B0}"/>
          </ac:spMkLst>
        </pc:spChg>
        <pc:spChg chg="mod">
          <ac:chgData name="PANKAJ KUMAR" userId="4a256861-f941-45c5-a56e-6cddcd9bd719" providerId="ADAL" clId="{AD387B83-78F6-4C73-AB72-4E0D4F5974D8}" dt="2024-06-08T07:06:41.210" v="3046" actId="20577"/>
          <ac:spMkLst>
            <pc:docMk/>
            <pc:sldMk cId="3169245926" sldId="287"/>
            <ac:spMk id="9" creationId="{27C92BA6-82E5-287D-9039-CF873D8EEBD7}"/>
          </ac:spMkLst>
        </pc:spChg>
        <pc:graphicFrameChg chg="mod">
          <ac:chgData name="PANKAJ KUMAR" userId="4a256861-f941-45c5-a56e-6cddcd9bd719" providerId="ADAL" clId="{AD387B83-78F6-4C73-AB72-4E0D4F5974D8}" dt="2024-06-08T07:15:29.552" v="3110" actId="20577"/>
          <ac:graphicFrameMkLst>
            <pc:docMk/>
            <pc:sldMk cId="3169245926" sldId="287"/>
            <ac:graphicFrameMk id="7" creationId="{A6357765-47A4-37D4-A0F8-3AB77C7A7C06}"/>
          </ac:graphicFrameMkLst>
        </pc:graphicFrameChg>
      </pc:sldChg>
      <pc:sldChg chg="addSp delSp modSp add mod">
        <pc:chgData name="PANKAJ KUMAR" userId="4a256861-f941-45c5-a56e-6cddcd9bd719" providerId="ADAL" clId="{AD387B83-78F6-4C73-AB72-4E0D4F5974D8}" dt="2024-06-08T07:21:48.714" v="3263" actId="20577"/>
        <pc:sldMkLst>
          <pc:docMk/>
          <pc:sldMk cId="2264067254" sldId="288"/>
        </pc:sldMkLst>
        <pc:spChg chg="add mod">
          <ac:chgData name="PANKAJ KUMAR" userId="4a256861-f941-45c5-a56e-6cddcd9bd719" providerId="ADAL" clId="{AD387B83-78F6-4C73-AB72-4E0D4F5974D8}" dt="2024-06-08T07:21:48.714" v="3263" actId="20577"/>
          <ac:spMkLst>
            <pc:docMk/>
            <pc:sldMk cId="2264067254" sldId="288"/>
            <ac:spMk id="2" creationId="{A0133154-F621-C9FE-A828-460B7249D831}"/>
          </ac:spMkLst>
        </pc:spChg>
        <pc:spChg chg="del">
          <ac:chgData name="PANKAJ KUMAR" userId="4a256861-f941-45c5-a56e-6cddcd9bd719" providerId="ADAL" clId="{AD387B83-78F6-4C73-AB72-4E0D4F5974D8}" dt="2024-06-08T07:18:04.918" v="3186" actId="478"/>
          <ac:spMkLst>
            <pc:docMk/>
            <pc:sldMk cId="2264067254" sldId="288"/>
            <ac:spMk id="5" creationId="{5F210888-1AD1-CD65-A186-04F33F74B6B0}"/>
          </ac:spMkLst>
        </pc:spChg>
        <pc:graphicFrameChg chg="mod">
          <ac:chgData name="PANKAJ KUMAR" userId="4a256861-f941-45c5-a56e-6cddcd9bd719" providerId="ADAL" clId="{AD387B83-78F6-4C73-AB72-4E0D4F5974D8}" dt="2024-06-08T07:21:01.871" v="3249" actId="14100"/>
          <ac:graphicFrameMkLst>
            <pc:docMk/>
            <pc:sldMk cId="2264067254" sldId="288"/>
            <ac:graphicFrameMk id="7" creationId="{A6357765-47A4-37D4-A0F8-3AB77C7A7C06}"/>
          </ac:graphicFrameMkLst>
        </pc:graphicFrameChg>
      </pc:sldChg>
      <pc:sldChg chg="modSp add mod">
        <pc:chgData name="PANKAJ KUMAR" userId="4a256861-f941-45c5-a56e-6cddcd9bd719" providerId="ADAL" clId="{AD387B83-78F6-4C73-AB72-4E0D4F5974D8}" dt="2024-06-08T07:23:37.321" v="3339" actId="20577"/>
        <pc:sldMkLst>
          <pc:docMk/>
          <pc:sldMk cId="420712322" sldId="289"/>
        </pc:sldMkLst>
        <pc:spChg chg="mod">
          <ac:chgData name="PANKAJ KUMAR" userId="4a256861-f941-45c5-a56e-6cddcd9bd719" providerId="ADAL" clId="{AD387B83-78F6-4C73-AB72-4E0D4F5974D8}" dt="2024-06-08T07:21:27.825" v="3259" actId="20577"/>
          <ac:spMkLst>
            <pc:docMk/>
            <pc:sldMk cId="420712322" sldId="289"/>
            <ac:spMk id="2" creationId="{A0133154-F621-C9FE-A828-460B7249D831}"/>
          </ac:spMkLst>
        </pc:spChg>
        <pc:graphicFrameChg chg="mod">
          <ac:chgData name="PANKAJ KUMAR" userId="4a256861-f941-45c5-a56e-6cddcd9bd719" providerId="ADAL" clId="{AD387B83-78F6-4C73-AB72-4E0D4F5974D8}" dt="2024-06-08T07:23:37.321" v="3339" actId="20577"/>
          <ac:graphicFrameMkLst>
            <pc:docMk/>
            <pc:sldMk cId="420712322" sldId="289"/>
            <ac:graphicFrameMk id="7" creationId="{A6357765-47A4-37D4-A0F8-3AB77C7A7C06}"/>
          </ac:graphicFrameMkLst>
        </pc:graphicFrameChg>
      </pc:sldChg>
      <pc:sldChg chg="addSp delSp modSp add mod">
        <pc:chgData name="PANKAJ KUMAR" userId="4a256861-f941-45c5-a56e-6cddcd9bd719" providerId="ADAL" clId="{AD387B83-78F6-4C73-AB72-4E0D4F5974D8}" dt="2024-06-08T07:26:13.477" v="3391" actId="20577"/>
        <pc:sldMkLst>
          <pc:docMk/>
          <pc:sldMk cId="1080251972" sldId="290"/>
        </pc:sldMkLst>
        <pc:spChg chg="mod">
          <ac:chgData name="PANKAJ KUMAR" userId="4a256861-f941-45c5-a56e-6cddcd9bd719" providerId="ADAL" clId="{AD387B83-78F6-4C73-AB72-4E0D4F5974D8}" dt="2024-06-08T07:25:39.566" v="3353" actId="20577"/>
          <ac:spMkLst>
            <pc:docMk/>
            <pc:sldMk cId="1080251972" sldId="290"/>
            <ac:spMk id="2" creationId="{A0133154-F621-C9FE-A828-460B7249D831}"/>
          </ac:spMkLst>
        </pc:spChg>
        <pc:graphicFrameChg chg="add mod">
          <ac:chgData name="PANKAJ KUMAR" userId="4a256861-f941-45c5-a56e-6cddcd9bd719" providerId="ADAL" clId="{AD387B83-78F6-4C73-AB72-4E0D4F5974D8}" dt="2024-06-08T07:26:13.477" v="3391" actId="20577"/>
          <ac:graphicFrameMkLst>
            <pc:docMk/>
            <pc:sldMk cId="1080251972" sldId="290"/>
            <ac:graphicFrameMk id="3" creationId="{BA743810-8C2F-DA03-9313-37E57C83E4C1}"/>
          </ac:graphicFrameMkLst>
        </pc:graphicFrameChg>
        <pc:graphicFrameChg chg="del mod">
          <ac:chgData name="PANKAJ KUMAR" userId="4a256861-f941-45c5-a56e-6cddcd9bd719" providerId="ADAL" clId="{AD387B83-78F6-4C73-AB72-4E0D4F5974D8}" dt="2024-06-08T07:25:02.782" v="3342" actId="478"/>
          <ac:graphicFrameMkLst>
            <pc:docMk/>
            <pc:sldMk cId="1080251972" sldId="290"/>
            <ac:graphicFrameMk id="7" creationId="{A6357765-47A4-37D4-A0F8-3AB77C7A7C06}"/>
          </ac:graphicFrameMkLst>
        </pc:graphicFrameChg>
      </pc:sldChg>
      <pc:sldChg chg="modSp add mod">
        <pc:chgData name="PANKAJ KUMAR" userId="4a256861-f941-45c5-a56e-6cddcd9bd719" providerId="ADAL" clId="{AD387B83-78F6-4C73-AB72-4E0D4F5974D8}" dt="2024-06-08T07:29:44.981" v="3445" actId="20577"/>
        <pc:sldMkLst>
          <pc:docMk/>
          <pc:sldMk cId="1099979630" sldId="291"/>
        </pc:sldMkLst>
        <pc:spChg chg="mod">
          <ac:chgData name="PANKAJ KUMAR" userId="4a256861-f941-45c5-a56e-6cddcd9bd719" providerId="ADAL" clId="{AD387B83-78F6-4C73-AB72-4E0D4F5974D8}" dt="2024-06-08T07:29:09.754" v="3409" actId="20577"/>
          <ac:spMkLst>
            <pc:docMk/>
            <pc:sldMk cId="1099979630" sldId="291"/>
            <ac:spMk id="2" creationId="{A0133154-F621-C9FE-A828-460B7249D831}"/>
          </ac:spMkLst>
        </pc:spChg>
        <pc:graphicFrameChg chg="mod">
          <ac:chgData name="PANKAJ KUMAR" userId="4a256861-f941-45c5-a56e-6cddcd9bd719" providerId="ADAL" clId="{AD387B83-78F6-4C73-AB72-4E0D4F5974D8}" dt="2024-06-08T07:29:44.981" v="3445" actId="20577"/>
          <ac:graphicFrameMkLst>
            <pc:docMk/>
            <pc:sldMk cId="1099979630" sldId="291"/>
            <ac:graphicFrameMk id="3" creationId="{BA743810-8C2F-DA03-9313-37E57C83E4C1}"/>
          </ac:graphicFrameMkLst>
        </pc:graphicFrameChg>
      </pc:sldChg>
      <pc:sldChg chg="modSp add mod ord">
        <pc:chgData name="PANKAJ KUMAR" userId="4a256861-f941-45c5-a56e-6cddcd9bd719" providerId="ADAL" clId="{AD387B83-78F6-4C73-AB72-4E0D4F5974D8}" dt="2024-06-08T07:39:21.472" v="3703" actId="20577"/>
        <pc:sldMkLst>
          <pc:docMk/>
          <pc:sldMk cId="2586514547" sldId="292"/>
        </pc:sldMkLst>
        <pc:spChg chg="mod">
          <ac:chgData name="PANKAJ KUMAR" userId="4a256861-f941-45c5-a56e-6cddcd9bd719" providerId="ADAL" clId="{AD387B83-78F6-4C73-AB72-4E0D4F5974D8}" dt="2024-06-08T07:38:00.315" v="3609" actId="20577"/>
          <ac:spMkLst>
            <pc:docMk/>
            <pc:sldMk cId="2586514547" sldId="292"/>
            <ac:spMk id="5" creationId="{5F210888-1AD1-CD65-A186-04F33F74B6B0}"/>
          </ac:spMkLst>
        </pc:spChg>
        <pc:spChg chg="mod">
          <ac:chgData name="PANKAJ KUMAR" userId="4a256861-f941-45c5-a56e-6cddcd9bd719" providerId="ADAL" clId="{AD387B83-78F6-4C73-AB72-4E0D4F5974D8}" dt="2024-06-08T07:38:10.744" v="3622" actId="20577"/>
          <ac:spMkLst>
            <pc:docMk/>
            <pc:sldMk cId="2586514547" sldId="292"/>
            <ac:spMk id="9" creationId="{27C92BA6-82E5-287D-9039-CF873D8EEBD7}"/>
          </ac:spMkLst>
        </pc:spChg>
        <pc:graphicFrameChg chg="mod">
          <ac:chgData name="PANKAJ KUMAR" userId="4a256861-f941-45c5-a56e-6cddcd9bd719" providerId="ADAL" clId="{AD387B83-78F6-4C73-AB72-4E0D4F5974D8}" dt="2024-06-08T07:39:21.472" v="3703" actId="20577"/>
          <ac:graphicFrameMkLst>
            <pc:docMk/>
            <pc:sldMk cId="2586514547" sldId="292"/>
            <ac:graphicFrameMk id="7" creationId="{A6357765-47A4-37D4-A0F8-3AB77C7A7C06}"/>
          </ac:graphicFrameMkLst>
        </pc:graphicFrameChg>
      </pc:sldChg>
      <pc:sldChg chg="addSp delSp modSp add mod ord">
        <pc:chgData name="PANKAJ KUMAR" userId="4a256861-f941-45c5-a56e-6cddcd9bd719" providerId="ADAL" clId="{AD387B83-78F6-4C73-AB72-4E0D4F5974D8}" dt="2024-06-08T07:50:23.074" v="4067" actId="20577"/>
        <pc:sldMkLst>
          <pc:docMk/>
          <pc:sldMk cId="458550289" sldId="293"/>
        </pc:sldMkLst>
        <pc:spChg chg="mod">
          <ac:chgData name="PANKAJ KUMAR" userId="4a256861-f941-45c5-a56e-6cddcd9bd719" providerId="ADAL" clId="{AD387B83-78F6-4C73-AB72-4E0D4F5974D8}" dt="2024-06-08T07:40:32.397" v="3720" actId="20577"/>
          <ac:spMkLst>
            <pc:docMk/>
            <pc:sldMk cId="458550289" sldId="293"/>
            <ac:spMk id="2" creationId="{A0133154-F621-C9FE-A828-460B7249D831}"/>
          </ac:spMkLst>
        </pc:spChg>
        <pc:spChg chg="add del mod">
          <ac:chgData name="PANKAJ KUMAR" userId="4a256861-f941-45c5-a56e-6cddcd9bd719" providerId="ADAL" clId="{AD387B83-78F6-4C73-AB72-4E0D4F5974D8}" dt="2024-06-08T07:39:59.266" v="3708" actId="478"/>
          <ac:spMkLst>
            <pc:docMk/>
            <pc:sldMk cId="458550289" sldId="293"/>
            <ac:spMk id="5" creationId="{5830E2DC-9949-4949-4958-2DE6A824B40D}"/>
          </ac:spMkLst>
        </pc:spChg>
        <pc:spChg chg="add mod">
          <ac:chgData name="PANKAJ KUMAR" userId="4a256861-f941-45c5-a56e-6cddcd9bd719" providerId="ADAL" clId="{AD387B83-78F6-4C73-AB72-4E0D4F5974D8}" dt="2024-06-08T07:50:23.074" v="4067" actId="20577"/>
          <ac:spMkLst>
            <pc:docMk/>
            <pc:sldMk cId="458550289" sldId="293"/>
            <ac:spMk id="6" creationId="{F31D27E0-EF89-9AA3-30C2-5409F0E11DFC}"/>
          </ac:spMkLst>
        </pc:spChg>
        <pc:spChg chg="del">
          <ac:chgData name="PANKAJ KUMAR" userId="4a256861-f941-45c5-a56e-6cddcd9bd719" providerId="ADAL" clId="{AD387B83-78F6-4C73-AB72-4E0D4F5974D8}" dt="2024-06-08T07:39:55.117" v="3707" actId="478"/>
          <ac:spMkLst>
            <pc:docMk/>
            <pc:sldMk cId="458550289" sldId="293"/>
            <ac:spMk id="9" creationId="{27C92BA6-82E5-287D-9039-CF873D8EEBD7}"/>
          </ac:spMkLst>
        </pc:spChg>
        <pc:graphicFrameChg chg="mod">
          <ac:chgData name="PANKAJ KUMAR" userId="4a256861-f941-45c5-a56e-6cddcd9bd719" providerId="ADAL" clId="{AD387B83-78F6-4C73-AB72-4E0D4F5974D8}" dt="2024-06-08T07:42:17.401" v="3837" actId="20577"/>
          <ac:graphicFrameMkLst>
            <pc:docMk/>
            <pc:sldMk cId="458550289" sldId="293"/>
            <ac:graphicFrameMk id="3" creationId="{BA743810-8C2F-DA03-9313-37E57C83E4C1}"/>
          </ac:graphicFrameMkLst>
        </pc:graphicFrameChg>
      </pc:sldChg>
      <pc:sldChg chg="addSp delSp modSp add mod">
        <pc:chgData name="PANKAJ KUMAR" userId="4a256861-f941-45c5-a56e-6cddcd9bd719" providerId="ADAL" clId="{AD387B83-78F6-4C73-AB72-4E0D4F5974D8}" dt="2024-06-08T07:50:43.611" v="4070"/>
        <pc:sldMkLst>
          <pc:docMk/>
          <pc:sldMk cId="1844585340" sldId="294"/>
        </pc:sldMkLst>
        <pc:spChg chg="mod">
          <ac:chgData name="PANKAJ KUMAR" userId="4a256861-f941-45c5-a56e-6cddcd9bd719" providerId="ADAL" clId="{AD387B83-78F6-4C73-AB72-4E0D4F5974D8}" dt="2024-06-08T07:42:58.219" v="3846" actId="20577"/>
          <ac:spMkLst>
            <pc:docMk/>
            <pc:sldMk cId="1844585340" sldId="294"/>
            <ac:spMk id="2" creationId="{A0133154-F621-C9FE-A828-460B7249D831}"/>
          </ac:spMkLst>
        </pc:spChg>
        <pc:spChg chg="add del mod">
          <ac:chgData name="PANKAJ KUMAR" userId="4a256861-f941-45c5-a56e-6cddcd9bd719" providerId="ADAL" clId="{AD387B83-78F6-4C73-AB72-4E0D4F5974D8}" dt="2024-06-08T07:50:41.946" v="4069" actId="478"/>
          <ac:spMkLst>
            <pc:docMk/>
            <pc:sldMk cId="1844585340" sldId="294"/>
            <ac:spMk id="5" creationId="{3EAEB1C5-82CE-A5D9-66E1-2FD777505821}"/>
          </ac:spMkLst>
        </pc:spChg>
        <pc:spChg chg="del">
          <ac:chgData name="PANKAJ KUMAR" userId="4a256861-f941-45c5-a56e-6cddcd9bd719" providerId="ADAL" clId="{AD387B83-78F6-4C73-AB72-4E0D4F5974D8}" dt="2024-06-08T07:50:38.556" v="4068" actId="478"/>
          <ac:spMkLst>
            <pc:docMk/>
            <pc:sldMk cId="1844585340" sldId="294"/>
            <ac:spMk id="6" creationId="{F31D27E0-EF89-9AA3-30C2-5409F0E11DFC}"/>
          </ac:spMkLst>
        </pc:spChg>
        <pc:spChg chg="add mod">
          <ac:chgData name="PANKAJ KUMAR" userId="4a256861-f941-45c5-a56e-6cddcd9bd719" providerId="ADAL" clId="{AD387B83-78F6-4C73-AB72-4E0D4F5974D8}" dt="2024-06-08T07:50:43.611" v="4070"/>
          <ac:spMkLst>
            <pc:docMk/>
            <pc:sldMk cId="1844585340" sldId="294"/>
            <ac:spMk id="7" creationId="{55EFEAF9-6D4A-32DD-2C82-AE68FFBDC44D}"/>
          </ac:spMkLst>
        </pc:spChg>
        <pc:graphicFrameChg chg="mod">
          <ac:chgData name="PANKAJ KUMAR" userId="4a256861-f941-45c5-a56e-6cddcd9bd719" providerId="ADAL" clId="{AD387B83-78F6-4C73-AB72-4E0D4F5974D8}" dt="2024-06-08T07:44:02.554" v="3893" actId="20577"/>
          <ac:graphicFrameMkLst>
            <pc:docMk/>
            <pc:sldMk cId="1844585340" sldId="294"/>
            <ac:graphicFrameMk id="3" creationId="{BA743810-8C2F-DA03-9313-37E57C83E4C1}"/>
          </ac:graphicFrameMkLst>
        </pc:graphicFrameChg>
      </pc:sldChg>
      <pc:sldChg chg="addSp delSp modSp add mod">
        <pc:chgData name="PANKAJ KUMAR" userId="4a256861-f941-45c5-a56e-6cddcd9bd719" providerId="ADAL" clId="{AD387B83-78F6-4C73-AB72-4E0D4F5974D8}" dt="2024-06-08T07:50:54.703" v="4073"/>
        <pc:sldMkLst>
          <pc:docMk/>
          <pc:sldMk cId="284434659" sldId="295"/>
        </pc:sldMkLst>
        <pc:spChg chg="mod">
          <ac:chgData name="PANKAJ KUMAR" userId="4a256861-f941-45c5-a56e-6cddcd9bd719" providerId="ADAL" clId="{AD387B83-78F6-4C73-AB72-4E0D4F5974D8}" dt="2024-06-08T07:45:44.414" v="3944" actId="20577"/>
          <ac:spMkLst>
            <pc:docMk/>
            <pc:sldMk cId="284434659" sldId="295"/>
            <ac:spMk id="2" creationId="{A0133154-F621-C9FE-A828-460B7249D831}"/>
          </ac:spMkLst>
        </pc:spChg>
        <pc:spChg chg="add del mod">
          <ac:chgData name="PANKAJ KUMAR" userId="4a256861-f941-45c5-a56e-6cddcd9bd719" providerId="ADAL" clId="{AD387B83-78F6-4C73-AB72-4E0D4F5974D8}" dt="2024-06-08T07:50:52.903" v="4072" actId="478"/>
          <ac:spMkLst>
            <pc:docMk/>
            <pc:sldMk cId="284434659" sldId="295"/>
            <ac:spMk id="5" creationId="{9F80B9B1-8DC9-F4FB-8C2F-8EA994A1FFC5}"/>
          </ac:spMkLst>
        </pc:spChg>
        <pc:spChg chg="del">
          <ac:chgData name="PANKAJ KUMAR" userId="4a256861-f941-45c5-a56e-6cddcd9bd719" providerId="ADAL" clId="{AD387B83-78F6-4C73-AB72-4E0D4F5974D8}" dt="2024-06-08T07:50:49.699" v="4071" actId="478"/>
          <ac:spMkLst>
            <pc:docMk/>
            <pc:sldMk cId="284434659" sldId="295"/>
            <ac:spMk id="6" creationId="{F31D27E0-EF89-9AA3-30C2-5409F0E11DFC}"/>
          </ac:spMkLst>
        </pc:spChg>
        <pc:spChg chg="add mod">
          <ac:chgData name="PANKAJ KUMAR" userId="4a256861-f941-45c5-a56e-6cddcd9bd719" providerId="ADAL" clId="{AD387B83-78F6-4C73-AB72-4E0D4F5974D8}" dt="2024-06-08T07:50:54.703" v="4073"/>
          <ac:spMkLst>
            <pc:docMk/>
            <pc:sldMk cId="284434659" sldId="295"/>
            <ac:spMk id="7" creationId="{1A9F75AB-4A1B-8815-5CBE-E53DE1254905}"/>
          </ac:spMkLst>
        </pc:spChg>
        <pc:graphicFrameChg chg="mod">
          <ac:chgData name="PANKAJ KUMAR" userId="4a256861-f941-45c5-a56e-6cddcd9bd719" providerId="ADAL" clId="{AD387B83-78F6-4C73-AB72-4E0D4F5974D8}" dt="2024-06-08T07:49:23.925" v="4026" actId="20577"/>
          <ac:graphicFrameMkLst>
            <pc:docMk/>
            <pc:sldMk cId="284434659" sldId="295"/>
            <ac:graphicFrameMk id="3" creationId="{BA743810-8C2F-DA03-9313-37E57C83E4C1}"/>
          </ac:graphicFrameMkLst>
        </pc:graphicFrameChg>
      </pc:sldChg>
      <pc:sldChg chg="addSp delSp modSp add mod">
        <pc:chgData name="PANKAJ KUMAR" userId="4a256861-f941-45c5-a56e-6cddcd9bd719" providerId="ADAL" clId="{AD387B83-78F6-4C73-AB72-4E0D4F5974D8}" dt="2024-06-08T07:51:06.398" v="4076"/>
        <pc:sldMkLst>
          <pc:docMk/>
          <pc:sldMk cId="1371367164" sldId="296"/>
        </pc:sldMkLst>
        <pc:spChg chg="mod">
          <ac:chgData name="PANKAJ KUMAR" userId="4a256861-f941-45c5-a56e-6cddcd9bd719" providerId="ADAL" clId="{AD387B83-78F6-4C73-AB72-4E0D4F5974D8}" dt="2024-06-08T07:49:03.875" v="4008" actId="20577"/>
          <ac:spMkLst>
            <pc:docMk/>
            <pc:sldMk cId="1371367164" sldId="296"/>
            <ac:spMk id="2" creationId="{A0133154-F621-C9FE-A828-460B7249D831}"/>
          </ac:spMkLst>
        </pc:spChg>
        <pc:spChg chg="add del mod">
          <ac:chgData name="PANKAJ KUMAR" userId="4a256861-f941-45c5-a56e-6cddcd9bd719" providerId="ADAL" clId="{AD387B83-78F6-4C73-AB72-4E0D4F5974D8}" dt="2024-06-08T07:51:04.946" v="4075" actId="478"/>
          <ac:spMkLst>
            <pc:docMk/>
            <pc:sldMk cId="1371367164" sldId="296"/>
            <ac:spMk id="5" creationId="{4A84EEFB-680C-2682-70EE-80F4AF90E6DA}"/>
          </ac:spMkLst>
        </pc:spChg>
        <pc:spChg chg="del">
          <ac:chgData name="PANKAJ KUMAR" userId="4a256861-f941-45c5-a56e-6cddcd9bd719" providerId="ADAL" clId="{AD387B83-78F6-4C73-AB72-4E0D4F5974D8}" dt="2024-06-08T07:51:02.104" v="4074" actId="478"/>
          <ac:spMkLst>
            <pc:docMk/>
            <pc:sldMk cId="1371367164" sldId="296"/>
            <ac:spMk id="6" creationId="{F31D27E0-EF89-9AA3-30C2-5409F0E11DFC}"/>
          </ac:spMkLst>
        </pc:spChg>
        <pc:spChg chg="add mod">
          <ac:chgData name="PANKAJ KUMAR" userId="4a256861-f941-45c5-a56e-6cddcd9bd719" providerId="ADAL" clId="{AD387B83-78F6-4C73-AB72-4E0D4F5974D8}" dt="2024-06-08T07:51:06.398" v="4076"/>
          <ac:spMkLst>
            <pc:docMk/>
            <pc:sldMk cId="1371367164" sldId="296"/>
            <ac:spMk id="7" creationId="{0C1E2AE9-EAE0-3C0D-2F12-17B7BA4B1546}"/>
          </ac:spMkLst>
        </pc:spChg>
        <pc:graphicFrameChg chg="mod">
          <ac:chgData name="PANKAJ KUMAR" userId="4a256861-f941-45c5-a56e-6cddcd9bd719" providerId="ADAL" clId="{AD387B83-78F6-4C73-AB72-4E0D4F5974D8}" dt="2024-06-08T07:49:54.401" v="4052" actId="20577"/>
          <ac:graphicFrameMkLst>
            <pc:docMk/>
            <pc:sldMk cId="1371367164" sldId="296"/>
            <ac:graphicFrameMk id="3" creationId="{BA743810-8C2F-DA03-9313-37E57C83E4C1}"/>
          </ac:graphicFrameMkLst>
        </pc:graphicFrameChg>
      </pc:sldChg>
      <pc:sldChg chg="delSp modSp new mod">
        <pc:chgData name="PANKAJ KUMAR" userId="4a256861-f941-45c5-a56e-6cddcd9bd719" providerId="ADAL" clId="{AD387B83-78F6-4C73-AB72-4E0D4F5974D8}" dt="2024-06-08T07:53:50.499" v="4097" actId="207"/>
        <pc:sldMkLst>
          <pc:docMk/>
          <pc:sldMk cId="968203119" sldId="297"/>
        </pc:sldMkLst>
        <pc:spChg chg="mod">
          <ac:chgData name="PANKAJ KUMAR" userId="4a256861-f941-45c5-a56e-6cddcd9bd719" providerId="ADAL" clId="{AD387B83-78F6-4C73-AB72-4E0D4F5974D8}" dt="2024-06-08T07:53:50.499" v="4097" actId="207"/>
          <ac:spMkLst>
            <pc:docMk/>
            <pc:sldMk cId="968203119" sldId="297"/>
            <ac:spMk id="2" creationId="{43E6A723-6342-DB8A-75C0-668E2C759D90}"/>
          </ac:spMkLst>
        </pc:spChg>
        <pc:spChg chg="del">
          <ac:chgData name="PANKAJ KUMAR" userId="4a256861-f941-45c5-a56e-6cddcd9bd719" providerId="ADAL" clId="{AD387B83-78F6-4C73-AB72-4E0D4F5974D8}" dt="2024-06-08T07:52:09.642" v="4090" actId="478"/>
          <ac:spMkLst>
            <pc:docMk/>
            <pc:sldMk cId="968203119" sldId="297"/>
            <ac:spMk id="3" creationId="{466B65A0-D73A-E958-5596-B00176275295}"/>
          </ac:spMkLst>
        </pc:spChg>
      </pc:sldChg>
      <pc:sldChg chg="addSp delSp modSp new mod">
        <pc:chgData name="PANKAJ KUMAR" userId="4a256861-f941-45c5-a56e-6cddcd9bd719" providerId="ADAL" clId="{AD387B83-78F6-4C73-AB72-4E0D4F5974D8}" dt="2024-06-08T07:54:36.265" v="4124" actId="20577"/>
        <pc:sldMkLst>
          <pc:docMk/>
          <pc:sldMk cId="511329996" sldId="298"/>
        </pc:sldMkLst>
        <pc:spChg chg="del">
          <ac:chgData name="PANKAJ KUMAR" userId="4a256861-f941-45c5-a56e-6cddcd9bd719" providerId="ADAL" clId="{AD387B83-78F6-4C73-AB72-4E0D4F5974D8}" dt="2024-06-08T07:54:17.163" v="4099" actId="478"/>
          <ac:spMkLst>
            <pc:docMk/>
            <pc:sldMk cId="511329996" sldId="298"/>
            <ac:spMk id="2" creationId="{4D295B4A-51BA-7B51-CFE1-7F55ACA5BC4D}"/>
          </ac:spMkLst>
        </pc:spChg>
        <pc:spChg chg="del">
          <ac:chgData name="PANKAJ KUMAR" userId="4a256861-f941-45c5-a56e-6cddcd9bd719" providerId="ADAL" clId="{AD387B83-78F6-4C73-AB72-4E0D4F5974D8}" dt="2024-06-08T07:54:22.003" v="4100" actId="478"/>
          <ac:spMkLst>
            <pc:docMk/>
            <pc:sldMk cId="511329996" sldId="298"/>
            <ac:spMk id="3" creationId="{4CACAF68-FB01-531E-E711-DC65946B99A0}"/>
          </ac:spMkLst>
        </pc:spChg>
        <pc:spChg chg="add mod">
          <ac:chgData name="PANKAJ KUMAR" userId="4a256861-f941-45c5-a56e-6cddcd9bd719" providerId="ADAL" clId="{AD387B83-78F6-4C73-AB72-4E0D4F5974D8}" dt="2024-06-08T07:54:36.265" v="4124" actId="20577"/>
          <ac:spMkLst>
            <pc:docMk/>
            <pc:sldMk cId="511329996" sldId="298"/>
            <ac:spMk id="4" creationId="{2C71F55E-72CC-9644-E9DC-A3FCC3B469C2}"/>
          </ac:spMkLst>
        </pc:spChg>
      </pc:sldChg>
      <pc:sldChg chg="new del">
        <pc:chgData name="PANKAJ KUMAR" userId="4a256861-f941-45c5-a56e-6cddcd9bd719" providerId="ADAL" clId="{AD387B83-78F6-4C73-AB72-4E0D4F5974D8}" dt="2024-06-08T07:56:31.902" v="4150" actId="2696"/>
        <pc:sldMkLst>
          <pc:docMk/>
          <pc:sldMk cId="3078278577" sldId="299"/>
        </pc:sldMkLst>
      </pc:sldChg>
      <pc:sldChg chg="addSp delSp modSp add mod">
        <pc:chgData name="PANKAJ KUMAR" userId="4a256861-f941-45c5-a56e-6cddcd9bd719" providerId="ADAL" clId="{AD387B83-78F6-4C73-AB72-4E0D4F5974D8}" dt="2024-06-08T09:00:06.011" v="4834" actId="20577"/>
        <pc:sldMkLst>
          <pc:docMk/>
          <pc:sldMk cId="3001311840" sldId="300"/>
        </pc:sldMkLst>
        <pc:spChg chg="del">
          <ac:chgData name="PANKAJ KUMAR" userId="4a256861-f941-45c5-a56e-6cddcd9bd719" providerId="ADAL" clId="{AD387B83-78F6-4C73-AB72-4E0D4F5974D8}" dt="2024-06-08T07:57:43.132" v="4247" actId="478"/>
          <ac:spMkLst>
            <pc:docMk/>
            <pc:sldMk cId="3001311840" sldId="300"/>
            <ac:spMk id="2" creationId="{A0133154-F621-C9FE-A828-460B7249D831}"/>
          </ac:spMkLst>
        </pc:spChg>
        <pc:spChg chg="mod">
          <ac:chgData name="PANKAJ KUMAR" userId="4a256861-f941-45c5-a56e-6cddcd9bd719" providerId="ADAL" clId="{AD387B83-78F6-4C73-AB72-4E0D4F5974D8}" dt="2024-06-08T09:00:06.011" v="4834" actId="20577"/>
          <ac:spMkLst>
            <pc:docMk/>
            <pc:sldMk cId="3001311840" sldId="300"/>
            <ac:spMk id="7" creationId="{0C1E2AE9-EAE0-3C0D-2F12-17B7BA4B1546}"/>
          </ac:spMkLst>
        </pc:spChg>
        <pc:spChg chg="add mod">
          <ac:chgData name="PANKAJ KUMAR" userId="4a256861-f941-45c5-a56e-6cddcd9bd719" providerId="ADAL" clId="{AD387B83-78F6-4C73-AB72-4E0D4F5974D8}" dt="2024-06-08T08:06:52.705" v="4327" actId="1076"/>
          <ac:spMkLst>
            <pc:docMk/>
            <pc:sldMk cId="3001311840" sldId="300"/>
            <ac:spMk id="8" creationId="{05C28F72-5F0C-232F-EF03-02AB78CFB0B4}"/>
          </ac:spMkLst>
        </pc:spChg>
        <pc:graphicFrameChg chg="del">
          <ac:chgData name="PANKAJ KUMAR" userId="4a256861-f941-45c5-a56e-6cddcd9bd719" providerId="ADAL" clId="{AD387B83-78F6-4C73-AB72-4E0D4F5974D8}" dt="2024-06-08T07:57:45.701" v="4248" actId="478"/>
          <ac:graphicFrameMkLst>
            <pc:docMk/>
            <pc:sldMk cId="3001311840" sldId="300"/>
            <ac:graphicFrameMk id="3" creationId="{BA743810-8C2F-DA03-9313-37E57C83E4C1}"/>
          </ac:graphicFrameMkLst>
        </pc:graphicFrameChg>
        <pc:graphicFrameChg chg="add del mod">
          <ac:chgData name="PANKAJ KUMAR" userId="4a256861-f941-45c5-a56e-6cddcd9bd719" providerId="ADAL" clId="{AD387B83-78F6-4C73-AB72-4E0D4F5974D8}" dt="2024-06-08T07:58:18.660" v="4251" actId="478"/>
          <ac:graphicFrameMkLst>
            <pc:docMk/>
            <pc:sldMk cId="3001311840" sldId="300"/>
            <ac:graphicFrameMk id="4" creationId="{07E3F0DC-60BE-A64B-CF9E-E68DB4EDB7F9}"/>
          </ac:graphicFrameMkLst>
        </pc:graphicFrameChg>
        <pc:graphicFrameChg chg="add del mod modGraphic">
          <ac:chgData name="PANKAJ KUMAR" userId="4a256861-f941-45c5-a56e-6cddcd9bd719" providerId="ADAL" clId="{AD387B83-78F6-4C73-AB72-4E0D4F5974D8}" dt="2024-06-08T08:01:07.433" v="4262" actId="478"/>
          <ac:graphicFrameMkLst>
            <pc:docMk/>
            <pc:sldMk cId="3001311840" sldId="300"/>
            <ac:graphicFrameMk id="5" creationId="{1450DFE3-E2E2-E067-2351-339139985D71}"/>
          </ac:graphicFrameMkLst>
        </pc:graphicFrameChg>
        <pc:graphicFrameChg chg="add mod modGraphic">
          <ac:chgData name="PANKAJ KUMAR" userId="4a256861-f941-45c5-a56e-6cddcd9bd719" providerId="ADAL" clId="{AD387B83-78F6-4C73-AB72-4E0D4F5974D8}" dt="2024-06-08T08:05:46.048" v="4294" actId="207"/>
          <ac:graphicFrameMkLst>
            <pc:docMk/>
            <pc:sldMk cId="3001311840" sldId="300"/>
            <ac:graphicFrameMk id="6" creationId="{439763DF-8A16-8867-734F-DC6C48832F6D}"/>
          </ac:graphicFrameMkLst>
        </pc:graphicFrameChg>
      </pc:sldChg>
      <pc:sldChg chg="new del">
        <pc:chgData name="PANKAJ KUMAR" userId="4a256861-f941-45c5-a56e-6cddcd9bd719" providerId="ADAL" clId="{AD387B83-78F6-4C73-AB72-4E0D4F5974D8}" dt="2024-06-08T08:15:17.564" v="4545" actId="2696"/>
        <pc:sldMkLst>
          <pc:docMk/>
          <pc:sldMk cId="1854124245" sldId="301"/>
        </pc:sldMkLst>
      </pc:sldChg>
      <pc:sldChg chg="addSp delSp modSp new mod delAnim modAnim">
        <pc:chgData name="PANKAJ KUMAR" userId="4a256861-f941-45c5-a56e-6cddcd9bd719" providerId="ADAL" clId="{AD387B83-78F6-4C73-AB72-4E0D4F5974D8}" dt="2024-06-08T08:59:12.465" v="4816"/>
        <pc:sldMkLst>
          <pc:docMk/>
          <pc:sldMk cId="3097144051" sldId="301"/>
        </pc:sldMkLst>
        <pc:spChg chg="del mod">
          <ac:chgData name="PANKAJ KUMAR" userId="4a256861-f941-45c5-a56e-6cddcd9bd719" providerId="ADAL" clId="{AD387B83-78F6-4C73-AB72-4E0D4F5974D8}" dt="2024-06-08T08:22:52.995" v="4664" actId="478"/>
          <ac:spMkLst>
            <pc:docMk/>
            <pc:sldMk cId="3097144051" sldId="301"/>
            <ac:spMk id="2" creationId="{92BA2922-BD41-61AD-C66F-D485E54A2691}"/>
          </ac:spMkLst>
        </pc:spChg>
        <pc:spChg chg="del">
          <ac:chgData name="PANKAJ KUMAR" userId="4a256861-f941-45c5-a56e-6cddcd9bd719" providerId="ADAL" clId="{AD387B83-78F6-4C73-AB72-4E0D4F5974D8}" dt="2024-06-08T08:15:29.194" v="4547" actId="478"/>
          <ac:spMkLst>
            <pc:docMk/>
            <pc:sldMk cId="3097144051" sldId="301"/>
            <ac:spMk id="3" creationId="{51E09740-62B3-46A4-99D2-F009FDEA6216}"/>
          </ac:spMkLst>
        </pc:spChg>
        <pc:spChg chg="add del mod">
          <ac:chgData name="PANKAJ KUMAR" userId="4a256861-f941-45c5-a56e-6cddcd9bd719" providerId="ADAL" clId="{AD387B83-78F6-4C73-AB72-4E0D4F5974D8}" dt="2024-06-08T08:22:55.779" v="4665" actId="478"/>
          <ac:spMkLst>
            <pc:docMk/>
            <pc:sldMk cId="3097144051" sldId="301"/>
            <ac:spMk id="7" creationId="{E50ACFED-7112-5CAF-675B-10A4000909B8}"/>
          </ac:spMkLst>
        </pc:spChg>
        <pc:spChg chg="add mod">
          <ac:chgData name="PANKAJ KUMAR" userId="4a256861-f941-45c5-a56e-6cddcd9bd719" providerId="ADAL" clId="{AD387B83-78F6-4C73-AB72-4E0D4F5974D8}" dt="2024-06-08T08:59:12.465" v="4816"/>
          <ac:spMkLst>
            <pc:docMk/>
            <pc:sldMk cId="3097144051" sldId="301"/>
            <ac:spMk id="8" creationId="{DB069644-D3A2-AE0B-3B93-E716496C1545}"/>
          </ac:spMkLst>
        </pc:spChg>
        <pc:picChg chg="add del mod">
          <ac:chgData name="PANKAJ KUMAR" userId="4a256861-f941-45c5-a56e-6cddcd9bd719" providerId="ADAL" clId="{AD387B83-78F6-4C73-AB72-4E0D4F5974D8}" dt="2024-06-08T08:21:53.440" v="4663" actId="478"/>
          <ac:picMkLst>
            <pc:docMk/>
            <pc:sldMk cId="3097144051" sldId="301"/>
            <ac:picMk id="5" creationId="{AE9C0EE2-3AA0-696D-0C56-F7DE0A4EBEAA}"/>
          </ac:picMkLst>
        </pc:picChg>
      </pc:sldChg>
    </pc:docChg>
  </pc:docChgLst>
</pc:chgInfo>
</file>

<file path=ppt/diagrams/_rels/data3.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image" Target="../media/image5.png"/><Relationship Id="rId6" Type="http://schemas.openxmlformats.org/officeDocument/2006/relationships/image" Target="../media/image10.pn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s>
</file>

<file path=ppt/diagrams/_rels/data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image" Target="../media/image15.png"/></Relationships>
</file>

<file path=ppt/diagrams/_rels/drawing3.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6.png"/><Relationship Id="rId7" Type="http://schemas.openxmlformats.org/officeDocument/2006/relationships/image" Target="../media/image11.png"/><Relationship Id="rId2" Type="http://schemas.openxmlformats.org/officeDocument/2006/relationships/image" Target="../media/image7.png"/><Relationship Id="rId1" Type="http://schemas.openxmlformats.org/officeDocument/2006/relationships/image" Target="../media/image8.png"/><Relationship Id="rId6" Type="http://schemas.openxmlformats.org/officeDocument/2006/relationships/image" Target="../media/image10.png"/><Relationship Id="rId5" Type="http://schemas.openxmlformats.org/officeDocument/2006/relationships/image" Target="../media/image5.png"/><Relationship Id="rId10" Type="http://schemas.openxmlformats.org/officeDocument/2006/relationships/image" Target="../media/image14.png"/><Relationship Id="rId4" Type="http://schemas.openxmlformats.org/officeDocument/2006/relationships/image" Target="../media/image9.png"/><Relationship Id="rId9" Type="http://schemas.openxmlformats.org/officeDocument/2006/relationships/image" Target="../media/image13.png"/></Relationships>
</file>

<file path=ppt/diagrams/_rels/drawing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6.png"/><Relationship Id="rId1" Type="http://schemas.openxmlformats.org/officeDocument/2006/relationships/image" Target="../media/image17.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C4F3772-C7E4-4FBF-A887-4818A4798433}" type="doc">
      <dgm:prSet loTypeId="urn:microsoft.com/office/officeart/2005/8/layout/hList1" loCatId="list" qsTypeId="urn:microsoft.com/office/officeart/2005/8/quickstyle/simple5" qsCatId="simple" csTypeId="urn:microsoft.com/office/officeart/2005/8/colors/accent1_2" csCatId="accent1" phldr="1"/>
      <dgm:spPr/>
      <dgm:t>
        <a:bodyPr/>
        <a:lstStyle/>
        <a:p>
          <a:endParaRPr lang="en-IN"/>
        </a:p>
      </dgm:t>
    </dgm:pt>
    <dgm:pt modelId="{9F10EFF3-1EB9-4D4A-B0A8-933587314594}">
      <dgm:prSet phldrT="[Text]"/>
      <dgm:spPr/>
      <dgm:t>
        <a:bodyPr/>
        <a:lstStyle/>
        <a:p>
          <a:r>
            <a:rPr lang="en-US" b="1" dirty="0"/>
            <a:t>Integrated Supply Chain Solutions (ISCS)</a:t>
          </a:r>
          <a:endParaRPr lang="en-IN" b="1" dirty="0"/>
        </a:p>
      </dgm:t>
    </dgm:pt>
    <dgm:pt modelId="{18514B94-817E-48F9-BEE1-915592ADDE3A}" type="parTrans" cxnId="{EEEC6305-5AA8-4F10-A628-C84370C245F3}">
      <dgm:prSet/>
      <dgm:spPr/>
      <dgm:t>
        <a:bodyPr/>
        <a:lstStyle/>
        <a:p>
          <a:endParaRPr lang="en-IN"/>
        </a:p>
      </dgm:t>
    </dgm:pt>
    <dgm:pt modelId="{DE00EDF9-E9EC-4246-B0BB-A7936A228191}" type="sibTrans" cxnId="{EEEC6305-5AA8-4F10-A628-C84370C245F3}">
      <dgm:prSet/>
      <dgm:spPr/>
      <dgm:t>
        <a:bodyPr/>
        <a:lstStyle/>
        <a:p>
          <a:endParaRPr lang="en-IN"/>
        </a:p>
      </dgm:t>
    </dgm:pt>
    <dgm:pt modelId="{6176ACA0-7B7C-4029-8DB3-62AC2A418BC0}">
      <dgm:prSet phldrT="[Text]"/>
      <dgm:spPr/>
      <dgm:t>
        <a:bodyPr/>
        <a:lstStyle/>
        <a:p>
          <a:r>
            <a:rPr lang="en-US" dirty="0"/>
            <a:t>Consultancy &amp; Professional Services</a:t>
          </a:r>
          <a:endParaRPr lang="en-IN" dirty="0"/>
        </a:p>
      </dgm:t>
    </dgm:pt>
    <dgm:pt modelId="{C1229C95-67B4-4B05-94D4-53889EB1B375}" type="parTrans" cxnId="{21350210-CD2A-4A56-A06C-D39988380422}">
      <dgm:prSet/>
      <dgm:spPr/>
      <dgm:t>
        <a:bodyPr/>
        <a:lstStyle/>
        <a:p>
          <a:endParaRPr lang="en-IN"/>
        </a:p>
      </dgm:t>
    </dgm:pt>
    <dgm:pt modelId="{63259055-545C-49A8-8F97-C4600FB9C4EF}" type="sibTrans" cxnId="{21350210-CD2A-4A56-A06C-D39988380422}">
      <dgm:prSet/>
      <dgm:spPr/>
      <dgm:t>
        <a:bodyPr/>
        <a:lstStyle/>
        <a:p>
          <a:endParaRPr lang="en-IN"/>
        </a:p>
      </dgm:t>
    </dgm:pt>
    <dgm:pt modelId="{CF789BD7-BC86-406A-934B-27C2DA89F833}">
      <dgm:prSet phldrT="[Text]"/>
      <dgm:spPr/>
      <dgm:t>
        <a:bodyPr/>
        <a:lstStyle/>
        <a:p>
          <a:r>
            <a:rPr lang="en-US" b="1" dirty="0"/>
            <a:t>Network Solutions</a:t>
          </a:r>
          <a:endParaRPr lang="en-IN" b="1" dirty="0"/>
        </a:p>
      </dgm:t>
    </dgm:pt>
    <dgm:pt modelId="{9D922237-5431-47C6-8801-D178B3C9E13B}" type="parTrans" cxnId="{3BCDE1D1-2491-4D2A-933D-585A7AB45B35}">
      <dgm:prSet/>
      <dgm:spPr/>
      <dgm:t>
        <a:bodyPr/>
        <a:lstStyle/>
        <a:p>
          <a:endParaRPr lang="en-IN"/>
        </a:p>
      </dgm:t>
    </dgm:pt>
    <dgm:pt modelId="{16276C33-B892-4FDF-82DB-CFDCE1F7ABA4}" type="sibTrans" cxnId="{3BCDE1D1-2491-4D2A-933D-585A7AB45B35}">
      <dgm:prSet/>
      <dgm:spPr/>
      <dgm:t>
        <a:bodyPr/>
        <a:lstStyle/>
        <a:p>
          <a:endParaRPr lang="en-IN"/>
        </a:p>
      </dgm:t>
    </dgm:pt>
    <dgm:pt modelId="{C148ABA4-D125-413E-A129-26D5C1F1C060}">
      <dgm:prSet phldrT="[Text]"/>
      <dgm:spPr/>
      <dgm:t>
        <a:bodyPr/>
        <a:lstStyle/>
        <a:p>
          <a:r>
            <a:rPr lang="en-US" dirty="0"/>
            <a:t>Global Forwarding Solutions (GFS)</a:t>
          </a:r>
          <a:endParaRPr lang="en-IN" dirty="0"/>
        </a:p>
      </dgm:t>
    </dgm:pt>
    <dgm:pt modelId="{55DA25D4-FFFE-45B3-AA13-AD7A4B78746F}" type="parTrans" cxnId="{644849C0-25DE-4D8F-8067-9C2C59079CC5}">
      <dgm:prSet/>
      <dgm:spPr/>
      <dgm:t>
        <a:bodyPr/>
        <a:lstStyle/>
        <a:p>
          <a:endParaRPr lang="en-IN"/>
        </a:p>
      </dgm:t>
    </dgm:pt>
    <dgm:pt modelId="{BBDB667C-B5C2-4792-A84B-01F2673A5A3E}" type="sibTrans" cxnId="{644849C0-25DE-4D8F-8067-9C2C59079CC5}">
      <dgm:prSet/>
      <dgm:spPr/>
      <dgm:t>
        <a:bodyPr/>
        <a:lstStyle/>
        <a:p>
          <a:endParaRPr lang="en-IN"/>
        </a:p>
      </dgm:t>
    </dgm:pt>
    <dgm:pt modelId="{B03E44FC-B43B-40FA-81DA-CC304D57DD74}">
      <dgm:prSet/>
      <dgm:spPr/>
      <dgm:t>
        <a:bodyPr/>
        <a:lstStyle/>
        <a:p>
          <a:r>
            <a:rPr lang="en-US"/>
            <a:t>Product Management Solutions</a:t>
          </a:r>
          <a:endParaRPr lang="en-US" dirty="0"/>
        </a:p>
      </dgm:t>
    </dgm:pt>
    <dgm:pt modelId="{12A0D61D-B7F0-4E46-A4FB-0E984C2D1196}" type="parTrans" cxnId="{44D348EE-0849-4D4D-A245-122236AFF313}">
      <dgm:prSet/>
      <dgm:spPr/>
      <dgm:t>
        <a:bodyPr/>
        <a:lstStyle/>
        <a:p>
          <a:endParaRPr lang="en-IN"/>
        </a:p>
      </dgm:t>
    </dgm:pt>
    <dgm:pt modelId="{8C5E415D-A757-464E-8A27-6564AF8C2E38}" type="sibTrans" cxnId="{44D348EE-0849-4D4D-A245-122236AFF313}">
      <dgm:prSet/>
      <dgm:spPr/>
      <dgm:t>
        <a:bodyPr/>
        <a:lstStyle/>
        <a:p>
          <a:endParaRPr lang="en-IN"/>
        </a:p>
      </dgm:t>
    </dgm:pt>
    <dgm:pt modelId="{E3966FBA-7113-4454-BC2E-5A519ADD7CC9}">
      <dgm:prSet/>
      <dgm:spPr/>
      <dgm:t>
        <a:bodyPr/>
        <a:lstStyle/>
        <a:p>
          <a:r>
            <a:rPr lang="en-US"/>
            <a:t>Manufacturing Support</a:t>
          </a:r>
          <a:endParaRPr lang="en-US" dirty="0"/>
        </a:p>
      </dgm:t>
    </dgm:pt>
    <dgm:pt modelId="{5ED960CD-C66F-4E0C-8D8E-D531FB81DEBD}" type="parTrans" cxnId="{1783C98A-9E5F-4F8E-A060-D51E4D9D4740}">
      <dgm:prSet/>
      <dgm:spPr/>
      <dgm:t>
        <a:bodyPr/>
        <a:lstStyle/>
        <a:p>
          <a:endParaRPr lang="en-IN"/>
        </a:p>
      </dgm:t>
    </dgm:pt>
    <dgm:pt modelId="{00D5D2E5-0589-46C5-A82D-8ABA2EC9D430}" type="sibTrans" cxnId="{1783C98A-9E5F-4F8E-A060-D51E4D9D4740}">
      <dgm:prSet/>
      <dgm:spPr/>
      <dgm:t>
        <a:bodyPr/>
        <a:lstStyle/>
        <a:p>
          <a:endParaRPr lang="en-IN"/>
        </a:p>
      </dgm:t>
    </dgm:pt>
    <dgm:pt modelId="{8B932F43-06F3-40CA-A6BF-5856687B03F3}">
      <dgm:prSet/>
      <dgm:spPr/>
      <dgm:t>
        <a:bodyPr/>
        <a:lstStyle/>
        <a:p>
          <a:r>
            <a:rPr lang="en-US"/>
            <a:t>Warehousing, Storage &amp; Distribution</a:t>
          </a:r>
          <a:endParaRPr lang="en-US" dirty="0"/>
        </a:p>
      </dgm:t>
    </dgm:pt>
    <dgm:pt modelId="{09605675-0A3D-4D9F-8009-3ACF827EAFAA}" type="parTrans" cxnId="{35DE5E62-09BC-4109-946B-9D9233AE53E2}">
      <dgm:prSet/>
      <dgm:spPr/>
      <dgm:t>
        <a:bodyPr/>
        <a:lstStyle/>
        <a:p>
          <a:endParaRPr lang="en-IN"/>
        </a:p>
      </dgm:t>
    </dgm:pt>
    <dgm:pt modelId="{5E3C1986-432C-48BC-BA04-F3B1A13017B3}" type="sibTrans" cxnId="{35DE5E62-09BC-4109-946B-9D9233AE53E2}">
      <dgm:prSet/>
      <dgm:spPr/>
      <dgm:t>
        <a:bodyPr/>
        <a:lstStyle/>
        <a:p>
          <a:endParaRPr lang="en-IN"/>
        </a:p>
      </dgm:t>
    </dgm:pt>
    <dgm:pt modelId="{905433BD-2481-40CF-9215-1806032361FE}">
      <dgm:prSet/>
      <dgm:spPr/>
      <dgm:t>
        <a:bodyPr/>
        <a:lstStyle/>
        <a:p>
          <a:r>
            <a:rPr lang="en-US"/>
            <a:t>Transportation &amp; Integrated Logistics</a:t>
          </a:r>
          <a:endParaRPr lang="en-US" dirty="0"/>
        </a:p>
      </dgm:t>
    </dgm:pt>
    <dgm:pt modelId="{04E2EE2F-11C6-43C5-BCD0-E7CCF9F5B45F}" type="parTrans" cxnId="{5D9B8C2A-0BE1-4765-AF09-67B16A4CE41E}">
      <dgm:prSet/>
      <dgm:spPr/>
      <dgm:t>
        <a:bodyPr/>
        <a:lstStyle/>
        <a:p>
          <a:endParaRPr lang="en-IN"/>
        </a:p>
      </dgm:t>
    </dgm:pt>
    <dgm:pt modelId="{95E23561-9C58-499D-9DB8-3DA2D596FBBD}" type="sibTrans" cxnId="{5D9B8C2A-0BE1-4765-AF09-67B16A4CE41E}">
      <dgm:prSet/>
      <dgm:spPr/>
      <dgm:t>
        <a:bodyPr/>
        <a:lstStyle/>
        <a:p>
          <a:endParaRPr lang="en-IN"/>
        </a:p>
      </dgm:t>
    </dgm:pt>
    <dgm:pt modelId="{5E70CA6D-06C6-491E-93B5-E69C567D2DE0}">
      <dgm:prSet/>
      <dgm:spPr/>
      <dgm:t>
        <a:bodyPr/>
        <a:lstStyle/>
        <a:p>
          <a:r>
            <a:rPr lang="en-US"/>
            <a:t>Integrated Packaging Solutions</a:t>
          </a:r>
          <a:endParaRPr lang="en-US" dirty="0"/>
        </a:p>
      </dgm:t>
    </dgm:pt>
    <dgm:pt modelId="{040341D2-0624-463A-A804-A78B39845FFE}" type="parTrans" cxnId="{670C75D5-EBD7-4B55-B322-D3F8942229F5}">
      <dgm:prSet/>
      <dgm:spPr/>
      <dgm:t>
        <a:bodyPr/>
        <a:lstStyle/>
        <a:p>
          <a:endParaRPr lang="en-IN"/>
        </a:p>
      </dgm:t>
    </dgm:pt>
    <dgm:pt modelId="{871B86C8-8A88-4EC2-87DB-745588E9CECD}" type="sibTrans" cxnId="{670C75D5-EBD7-4B55-B322-D3F8942229F5}">
      <dgm:prSet/>
      <dgm:spPr/>
      <dgm:t>
        <a:bodyPr/>
        <a:lstStyle/>
        <a:p>
          <a:endParaRPr lang="en-IN"/>
        </a:p>
      </dgm:t>
    </dgm:pt>
    <dgm:pt modelId="{CBB1AC28-F4A1-49A3-B345-6B4B4A188AE4}">
      <dgm:prSet/>
      <dgm:spPr/>
      <dgm:t>
        <a:bodyPr/>
        <a:lstStyle/>
        <a:p>
          <a:r>
            <a:rPr lang="en-US"/>
            <a:t>Information Systems</a:t>
          </a:r>
          <a:endParaRPr lang="en-US" dirty="0"/>
        </a:p>
      </dgm:t>
    </dgm:pt>
    <dgm:pt modelId="{B747A0EC-20A2-4027-8EDE-51BB9933A9A3}" type="parTrans" cxnId="{2C086FBB-C714-49A5-8A56-D9CAC7CA88FE}">
      <dgm:prSet/>
      <dgm:spPr/>
      <dgm:t>
        <a:bodyPr/>
        <a:lstStyle/>
        <a:p>
          <a:endParaRPr lang="en-IN"/>
        </a:p>
      </dgm:t>
    </dgm:pt>
    <dgm:pt modelId="{99582CE6-B154-45AC-8141-DAFE686DB56E}" type="sibTrans" cxnId="{2C086FBB-C714-49A5-8A56-D9CAC7CA88FE}">
      <dgm:prSet/>
      <dgm:spPr/>
      <dgm:t>
        <a:bodyPr/>
        <a:lstStyle/>
        <a:p>
          <a:endParaRPr lang="en-IN"/>
        </a:p>
      </dgm:t>
    </dgm:pt>
    <dgm:pt modelId="{1E881604-2CB3-4BD6-B622-BA45D5D31ACC}">
      <dgm:prSet/>
      <dgm:spPr/>
      <dgm:t>
        <a:bodyPr/>
        <a:lstStyle/>
        <a:p>
          <a:r>
            <a:rPr lang="en-US" dirty="0"/>
            <a:t>Sourcing and Procurement</a:t>
          </a:r>
          <a:endParaRPr lang="en-IN" dirty="0"/>
        </a:p>
      </dgm:t>
    </dgm:pt>
    <dgm:pt modelId="{8D2DF691-A35A-4D7B-90E6-528E82CC966D}" type="parTrans" cxnId="{C730BFB0-ACA6-4EEA-8B76-8544159CE07A}">
      <dgm:prSet/>
      <dgm:spPr/>
      <dgm:t>
        <a:bodyPr/>
        <a:lstStyle/>
        <a:p>
          <a:endParaRPr lang="en-IN"/>
        </a:p>
      </dgm:t>
    </dgm:pt>
    <dgm:pt modelId="{4BA74E5D-AB3D-4BA2-B1EC-C90EB787D6FA}" type="sibTrans" cxnId="{C730BFB0-ACA6-4EEA-8B76-8544159CE07A}">
      <dgm:prSet/>
      <dgm:spPr/>
      <dgm:t>
        <a:bodyPr/>
        <a:lstStyle/>
        <a:p>
          <a:endParaRPr lang="en-IN"/>
        </a:p>
      </dgm:t>
    </dgm:pt>
    <dgm:pt modelId="{E081134F-43CE-41F4-B42D-5CB490AE13F9}">
      <dgm:prSet/>
      <dgm:spPr/>
      <dgm:t>
        <a:bodyPr/>
        <a:lstStyle/>
        <a:p>
          <a:r>
            <a:rPr lang="en-US" dirty="0"/>
            <a:t>Time Critical Final Mile Solutions</a:t>
          </a:r>
        </a:p>
      </dgm:t>
    </dgm:pt>
    <dgm:pt modelId="{383A3646-A0BA-48D5-A884-AB69B94D20D3}" type="parTrans" cxnId="{9DB2C16E-9925-42FB-A03D-DFD770478BC5}">
      <dgm:prSet/>
      <dgm:spPr/>
      <dgm:t>
        <a:bodyPr/>
        <a:lstStyle/>
        <a:p>
          <a:endParaRPr lang="en-IN"/>
        </a:p>
      </dgm:t>
    </dgm:pt>
    <dgm:pt modelId="{010839C6-ACF6-43B2-BBA9-A49611F699F2}" type="sibTrans" cxnId="{9DB2C16E-9925-42FB-A03D-DFD770478BC5}">
      <dgm:prSet/>
      <dgm:spPr/>
      <dgm:t>
        <a:bodyPr/>
        <a:lstStyle/>
        <a:p>
          <a:endParaRPr lang="en-IN"/>
        </a:p>
      </dgm:t>
    </dgm:pt>
    <dgm:pt modelId="{01E666FE-F3FA-4901-9494-0FE17CA8E0E2}" type="pres">
      <dgm:prSet presAssocID="{3C4F3772-C7E4-4FBF-A887-4818A4798433}" presName="Name0" presStyleCnt="0">
        <dgm:presLayoutVars>
          <dgm:dir/>
          <dgm:animLvl val="lvl"/>
          <dgm:resizeHandles val="exact"/>
        </dgm:presLayoutVars>
      </dgm:prSet>
      <dgm:spPr/>
    </dgm:pt>
    <dgm:pt modelId="{70B1AE1B-AC46-44F7-B63E-F54C6D2F88BC}" type="pres">
      <dgm:prSet presAssocID="{9F10EFF3-1EB9-4D4A-B0A8-933587314594}" presName="composite" presStyleCnt="0"/>
      <dgm:spPr/>
    </dgm:pt>
    <dgm:pt modelId="{51B9A39F-39C8-483D-B96C-DA47EC37726E}" type="pres">
      <dgm:prSet presAssocID="{9F10EFF3-1EB9-4D4A-B0A8-933587314594}" presName="parTx" presStyleLbl="alignNode1" presStyleIdx="0" presStyleCnt="2">
        <dgm:presLayoutVars>
          <dgm:chMax val="0"/>
          <dgm:chPref val="0"/>
          <dgm:bulletEnabled val="1"/>
        </dgm:presLayoutVars>
      </dgm:prSet>
      <dgm:spPr/>
    </dgm:pt>
    <dgm:pt modelId="{EB1EA14C-DA43-4A2B-BAF9-E9CEE52787BF}" type="pres">
      <dgm:prSet presAssocID="{9F10EFF3-1EB9-4D4A-B0A8-933587314594}" presName="desTx" presStyleLbl="alignAccFollowNode1" presStyleIdx="0" presStyleCnt="2">
        <dgm:presLayoutVars>
          <dgm:bulletEnabled val="1"/>
        </dgm:presLayoutVars>
      </dgm:prSet>
      <dgm:spPr/>
    </dgm:pt>
    <dgm:pt modelId="{3F607DB8-17FE-43F8-A164-F060718F31AB}" type="pres">
      <dgm:prSet presAssocID="{DE00EDF9-E9EC-4246-B0BB-A7936A228191}" presName="space" presStyleCnt="0"/>
      <dgm:spPr/>
    </dgm:pt>
    <dgm:pt modelId="{B800E5DC-5043-400E-B215-CD02600E598C}" type="pres">
      <dgm:prSet presAssocID="{CF789BD7-BC86-406A-934B-27C2DA89F833}" presName="composite" presStyleCnt="0"/>
      <dgm:spPr/>
    </dgm:pt>
    <dgm:pt modelId="{995F9971-3892-4310-ACAF-CF3BE8A515FE}" type="pres">
      <dgm:prSet presAssocID="{CF789BD7-BC86-406A-934B-27C2DA89F833}" presName="parTx" presStyleLbl="alignNode1" presStyleIdx="1" presStyleCnt="2">
        <dgm:presLayoutVars>
          <dgm:chMax val="0"/>
          <dgm:chPref val="0"/>
          <dgm:bulletEnabled val="1"/>
        </dgm:presLayoutVars>
      </dgm:prSet>
      <dgm:spPr/>
    </dgm:pt>
    <dgm:pt modelId="{1918442C-79D8-410C-ACE9-7EC5A4E7079D}" type="pres">
      <dgm:prSet presAssocID="{CF789BD7-BC86-406A-934B-27C2DA89F833}" presName="desTx" presStyleLbl="alignAccFollowNode1" presStyleIdx="1" presStyleCnt="2">
        <dgm:presLayoutVars>
          <dgm:bulletEnabled val="1"/>
        </dgm:presLayoutVars>
      </dgm:prSet>
      <dgm:spPr/>
    </dgm:pt>
  </dgm:ptLst>
  <dgm:cxnLst>
    <dgm:cxn modelId="{EEEC6305-5AA8-4F10-A628-C84370C245F3}" srcId="{3C4F3772-C7E4-4FBF-A887-4818A4798433}" destId="{9F10EFF3-1EB9-4D4A-B0A8-933587314594}" srcOrd="0" destOrd="0" parTransId="{18514B94-817E-48F9-BEE1-915592ADDE3A}" sibTransId="{DE00EDF9-E9EC-4246-B0BB-A7936A228191}"/>
    <dgm:cxn modelId="{0262A609-CDB6-4BC6-B63F-83F325ED1132}" type="presOf" srcId="{5E70CA6D-06C6-491E-93B5-E69C567D2DE0}" destId="{EB1EA14C-DA43-4A2B-BAF9-E9CEE52787BF}" srcOrd="0" destOrd="5" presId="urn:microsoft.com/office/officeart/2005/8/layout/hList1"/>
    <dgm:cxn modelId="{21350210-CD2A-4A56-A06C-D39988380422}" srcId="{9F10EFF3-1EB9-4D4A-B0A8-933587314594}" destId="{6176ACA0-7B7C-4029-8DB3-62AC2A418BC0}" srcOrd="0" destOrd="0" parTransId="{C1229C95-67B4-4B05-94D4-53889EB1B375}" sibTransId="{63259055-545C-49A8-8F97-C4600FB9C4EF}"/>
    <dgm:cxn modelId="{12D4F927-4363-43F6-B566-A7ED0EBDC71C}" type="presOf" srcId="{C148ABA4-D125-413E-A129-26D5C1F1C060}" destId="{1918442C-79D8-410C-ACE9-7EC5A4E7079D}" srcOrd="0" destOrd="0" presId="urn:microsoft.com/office/officeart/2005/8/layout/hList1"/>
    <dgm:cxn modelId="{5D9B8C2A-0BE1-4765-AF09-67B16A4CE41E}" srcId="{9F10EFF3-1EB9-4D4A-B0A8-933587314594}" destId="{905433BD-2481-40CF-9215-1806032361FE}" srcOrd="4" destOrd="0" parTransId="{04E2EE2F-11C6-43C5-BCD0-E7CCF9F5B45F}" sibTransId="{95E23561-9C58-499D-9DB8-3DA2D596FBBD}"/>
    <dgm:cxn modelId="{35DE5E62-09BC-4109-946B-9D9233AE53E2}" srcId="{9F10EFF3-1EB9-4D4A-B0A8-933587314594}" destId="{8B932F43-06F3-40CA-A6BF-5856687B03F3}" srcOrd="3" destOrd="0" parTransId="{09605675-0A3D-4D9F-8009-3ACF827EAFAA}" sibTransId="{5E3C1986-432C-48BC-BA04-F3B1A13017B3}"/>
    <dgm:cxn modelId="{6F339B42-A61C-49E1-84C1-18CD70D3A1A5}" type="presOf" srcId="{905433BD-2481-40CF-9215-1806032361FE}" destId="{EB1EA14C-DA43-4A2B-BAF9-E9CEE52787BF}" srcOrd="0" destOrd="4" presId="urn:microsoft.com/office/officeart/2005/8/layout/hList1"/>
    <dgm:cxn modelId="{1F88F567-8943-4628-9E8B-DEDFA6E63009}" type="presOf" srcId="{1E881604-2CB3-4BD6-B622-BA45D5D31ACC}" destId="{EB1EA14C-DA43-4A2B-BAF9-E9CEE52787BF}" srcOrd="0" destOrd="7" presId="urn:microsoft.com/office/officeart/2005/8/layout/hList1"/>
    <dgm:cxn modelId="{CC84D749-DF34-4C39-A3D5-34955E1B495F}" type="presOf" srcId="{3C4F3772-C7E4-4FBF-A887-4818A4798433}" destId="{01E666FE-F3FA-4901-9494-0FE17CA8E0E2}" srcOrd="0" destOrd="0" presId="urn:microsoft.com/office/officeart/2005/8/layout/hList1"/>
    <dgm:cxn modelId="{9DB2C16E-9925-42FB-A03D-DFD770478BC5}" srcId="{CF789BD7-BC86-406A-934B-27C2DA89F833}" destId="{E081134F-43CE-41F4-B42D-5CB490AE13F9}" srcOrd="1" destOrd="0" parTransId="{383A3646-A0BA-48D5-A884-AB69B94D20D3}" sibTransId="{010839C6-ACF6-43B2-BBA9-A49611F699F2}"/>
    <dgm:cxn modelId="{3F70EC73-CFFA-4912-947F-9CD9052EAC96}" type="presOf" srcId="{8B932F43-06F3-40CA-A6BF-5856687B03F3}" destId="{EB1EA14C-DA43-4A2B-BAF9-E9CEE52787BF}" srcOrd="0" destOrd="3" presId="urn:microsoft.com/office/officeart/2005/8/layout/hList1"/>
    <dgm:cxn modelId="{3A3ED183-77B3-4268-B64A-291379082EB9}" type="presOf" srcId="{E081134F-43CE-41F4-B42D-5CB490AE13F9}" destId="{1918442C-79D8-410C-ACE9-7EC5A4E7079D}" srcOrd="0" destOrd="1" presId="urn:microsoft.com/office/officeart/2005/8/layout/hList1"/>
    <dgm:cxn modelId="{1783C98A-9E5F-4F8E-A060-D51E4D9D4740}" srcId="{9F10EFF3-1EB9-4D4A-B0A8-933587314594}" destId="{E3966FBA-7113-4454-BC2E-5A519ADD7CC9}" srcOrd="2" destOrd="0" parTransId="{5ED960CD-C66F-4E0C-8D8E-D531FB81DEBD}" sibTransId="{00D5D2E5-0589-46C5-A82D-8ABA2EC9D430}"/>
    <dgm:cxn modelId="{8503EB91-91A8-46FD-8065-6C093385FAE8}" type="presOf" srcId="{E3966FBA-7113-4454-BC2E-5A519ADD7CC9}" destId="{EB1EA14C-DA43-4A2B-BAF9-E9CEE52787BF}" srcOrd="0" destOrd="2" presId="urn:microsoft.com/office/officeart/2005/8/layout/hList1"/>
    <dgm:cxn modelId="{C02BBC96-3311-4C31-9CC7-024C396577C2}" type="presOf" srcId="{CBB1AC28-F4A1-49A3-B345-6B4B4A188AE4}" destId="{EB1EA14C-DA43-4A2B-BAF9-E9CEE52787BF}" srcOrd="0" destOrd="6" presId="urn:microsoft.com/office/officeart/2005/8/layout/hList1"/>
    <dgm:cxn modelId="{E90D3C9E-51F7-4034-A7F1-9BF06B09F0E2}" type="presOf" srcId="{6176ACA0-7B7C-4029-8DB3-62AC2A418BC0}" destId="{EB1EA14C-DA43-4A2B-BAF9-E9CEE52787BF}" srcOrd="0" destOrd="0" presId="urn:microsoft.com/office/officeart/2005/8/layout/hList1"/>
    <dgm:cxn modelId="{85439EAA-75CE-4735-B1FC-FF55208F5DF4}" type="presOf" srcId="{CF789BD7-BC86-406A-934B-27C2DA89F833}" destId="{995F9971-3892-4310-ACAF-CF3BE8A515FE}" srcOrd="0" destOrd="0" presId="urn:microsoft.com/office/officeart/2005/8/layout/hList1"/>
    <dgm:cxn modelId="{C730BFB0-ACA6-4EEA-8B76-8544159CE07A}" srcId="{9F10EFF3-1EB9-4D4A-B0A8-933587314594}" destId="{1E881604-2CB3-4BD6-B622-BA45D5D31ACC}" srcOrd="7" destOrd="0" parTransId="{8D2DF691-A35A-4D7B-90E6-528E82CC966D}" sibTransId="{4BA74E5D-AB3D-4BA2-B1EC-C90EB787D6FA}"/>
    <dgm:cxn modelId="{2C086FBB-C714-49A5-8A56-D9CAC7CA88FE}" srcId="{9F10EFF3-1EB9-4D4A-B0A8-933587314594}" destId="{CBB1AC28-F4A1-49A3-B345-6B4B4A188AE4}" srcOrd="6" destOrd="0" parTransId="{B747A0EC-20A2-4027-8EDE-51BB9933A9A3}" sibTransId="{99582CE6-B154-45AC-8141-DAFE686DB56E}"/>
    <dgm:cxn modelId="{644849C0-25DE-4D8F-8067-9C2C59079CC5}" srcId="{CF789BD7-BC86-406A-934B-27C2DA89F833}" destId="{C148ABA4-D125-413E-A129-26D5C1F1C060}" srcOrd="0" destOrd="0" parTransId="{55DA25D4-FFFE-45B3-AA13-AD7A4B78746F}" sibTransId="{BBDB667C-B5C2-4792-A84B-01F2673A5A3E}"/>
    <dgm:cxn modelId="{3BCDE1D1-2491-4D2A-933D-585A7AB45B35}" srcId="{3C4F3772-C7E4-4FBF-A887-4818A4798433}" destId="{CF789BD7-BC86-406A-934B-27C2DA89F833}" srcOrd="1" destOrd="0" parTransId="{9D922237-5431-47C6-8801-D178B3C9E13B}" sibTransId="{16276C33-B892-4FDF-82DB-CFDCE1F7ABA4}"/>
    <dgm:cxn modelId="{670C75D5-EBD7-4B55-B322-D3F8942229F5}" srcId="{9F10EFF3-1EB9-4D4A-B0A8-933587314594}" destId="{5E70CA6D-06C6-491E-93B5-E69C567D2DE0}" srcOrd="5" destOrd="0" parTransId="{040341D2-0624-463A-A804-A78B39845FFE}" sibTransId="{871B86C8-8A88-4EC2-87DB-745588E9CECD}"/>
    <dgm:cxn modelId="{2DC389D5-544F-43EF-9DE2-CCC78EAC890E}" type="presOf" srcId="{B03E44FC-B43B-40FA-81DA-CC304D57DD74}" destId="{EB1EA14C-DA43-4A2B-BAF9-E9CEE52787BF}" srcOrd="0" destOrd="1" presId="urn:microsoft.com/office/officeart/2005/8/layout/hList1"/>
    <dgm:cxn modelId="{44D348EE-0849-4D4D-A245-122236AFF313}" srcId="{9F10EFF3-1EB9-4D4A-B0A8-933587314594}" destId="{B03E44FC-B43B-40FA-81DA-CC304D57DD74}" srcOrd="1" destOrd="0" parTransId="{12A0D61D-B7F0-4E46-A4FB-0E984C2D1196}" sibTransId="{8C5E415D-A757-464E-8A27-6564AF8C2E38}"/>
    <dgm:cxn modelId="{F712BCFD-1244-4F60-B569-A4E7CF925A9B}" type="presOf" srcId="{9F10EFF3-1EB9-4D4A-B0A8-933587314594}" destId="{51B9A39F-39C8-483D-B96C-DA47EC37726E}" srcOrd="0" destOrd="0" presId="urn:microsoft.com/office/officeart/2005/8/layout/hList1"/>
    <dgm:cxn modelId="{00B70D9B-2D66-4226-8F14-5B2C4F1AB4AD}" type="presParOf" srcId="{01E666FE-F3FA-4901-9494-0FE17CA8E0E2}" destId="{70B1AE1B-AC46-44F7-B63E-F54C6D2F88BC}" srcOrd="0" destOrd="0" presId="urn:microsoft.com/office/officeart/2005/8/layout/hList1"/>
    <dgm:cxn modelId="{C0E7879A-BA6D-4C92-A667-8500286C1499}" type="presParOf" srcId="{70B1AE1B-AC46-44F7-B63E-F54C6D2F88BC}" destId="{51B9A39F-39C8-483D-B96C-DA47EC37726E}" srcOrd="0" destOrd="0" presId="urn:microsoft.com/office/officeart/2005/8/layout/hList1"/>
    <dgm:cxn modelId="{A4CF7978-B396-43FA-952A-83403CCAB52F}" type="presParOf" srcId="{70B1AE1B-AC46-44F7-B63E-F54C6D2F88BC}" destId="{EB1EA14C-DA43-4A2B-BAF9-E9CEE52787BF}" srcOrd="1" destOrd="0" presId="urn:microsoft.com/office/officeart/2005/8/layout/hList1"/>
    <dgm:cxn modelId="{4394BFB6-D562-4F3A-91D7-3F0D68C35AA0}" type="presParOf" srcId="{01E666FE-F3FA-4901-9494-0FE17CA8E0E2}" destId="{3F607DB8-17FE-43F8-A164-F060718F31AB}" srcOrd="1" destOrd="0" presId="urn:microsoft.com/office/officeart/2005/8/layout/hList1"/>
    <dgm:cxn modelId="{B00BDC5F-C593-4769-9690-0735069A7398}" type="presParOf" srcId="{01E666FE-F3FA-4901-9494-0FE17CA8E0E2}" destId="{B800E5DC-5043-400E-B215-CD02600E598C}" srcOrd="2" destOrd="0" presId="urn:microsoft.com/office/officeart/2005/8/layout/hList1"/>
    <dgm:cxn modelId="{CB975ADD-8501-40E7-8309-F8C29B0FFAF1}" type="presParOf" srcId="{B800E5DC-5043-400E-B215-CD02600E598C}" destId="{995F9971-3892-4310-ACAF-CF3BE8A515FE}" srcOrd="0" destOrd="0" presId="urn:microsoft.com/office/officeart/2005/8/layout/hList1"/>
    <dgm:cxn modelId="{0B7D0285-D6B1-46AA-A4C4-F4F0F86D4585}" type="presParOf" srcId="{B800E5DC-5043-400E-B215-CD02600E598C}" destId="{1918442C-79D8-410C-ACE9-7EC5A4E7079D}"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B4289148-A615-472C-B894-27634C0DB6F1}" type="doc">
      <dgm:prSet loTypeId="urn:microsoft.com/office/officeart/2005/8/layout/cycle8" loCatId="cycle" qsTypeId="urn:microsoft.com/office/officeart/2005/8/quickstyle/simple1" qsCatId="simple" csTypeId="urn:microsoft.com/office/officeart/2005/8/colors/accent1_2" csCatId="accent1" phldr="1"/>
      <dgm:spPr/>
    </dgm:pt>
    <dgm:pt modelId="{9E793EBA-0F5D-499B-862D-59D132A114C7}">
      <dgm:prSet phldrT="[Text]" custT="1"/>
      <dgm:spPr/>
      <dgm:t>
        <a:bodyPr/>
        <a:lstStyle/>
        <a:p>
          <a:r>
            <a:rPr lang="en-IN" sz="2000" b="1" i="0" u="sng" dirty="0"/>
            <a:t>Clarke &amp; Wright Savings Algorithm</a:t>
          </a:r>
        </a:p>
        <a:p>
          <a:r>
            <a:rPr lang="en-US" sz="1800" b="0" i="0" dirty="0"/>
            <a:t>Implement heuristic algorithms like Clarke-Wright savings in ORTools for CVRP.</a:t>
          </a:r>
          <a:endParaRPr lang="en-IN" sz="1800" dirty="0"/>
        </a:p>
      </dgm:t>
    </dgm:pt>
    <dgm:pt modelId="{C88ECFD6-3632-4BEB-9461-F4244B619344}" type="parTrans" cxnId="{F4BA12B5-5DA8-4C67-B334-A12926ABD7E3}">
      <dgm:prSet/>
      <dgm:spPr/>
      <dgm:t>
        <a:bodyPr/>
        <a:lstStyle/>
        <a:p>
          <a:endParaRPr lang="en-IN"/>
        </a:p>
      </dgm:t>
    </dgm:pt>
    <dgm:pt modelId="{13E6B965-CB6A-4A39-8FBA-0729D172EE79}" type="sibTrans" cxnId="{F4BA12B5-5DA8-4C67-B334-A12926ABD7E3}">
      <dgm:prSet/>
      <dgm:spPr/>
      <dgm:t>
        <a:bodyPr/>
        <a:lstStyle/>
        <a:p>
          <a:endParaRPr lang="en-IN"/>
        </a:p>
      </dgm:t>
    </dgm:pt>
    <dgm:pt modelId="{072D961D-4BA3-4F7F-B91E-4C8FB07EE774}">
      <dgm:prSet phldrT="[Text]" custT="1"/>
      <dgm:spPr/>
      <dgm:t>
        <a:bodyPr/>
        <a:lstStyle/>
        <a:p>
          <a:r>
            <a:rPr lang="en-IN" sz="2000" b="1" i="0" u="sng" dirty="0"/>
            <a:t>Efficient Solution Finding</a:t>
          </a:r>
        </a:p>
        <a:p>
          <a:r>
            <a:rPr lang="en-US" sz="1600" b="0" i="0" dirty="0"/>
            <a:t>Leverage ORTools to identify near-optimal solutions for CVRP instances.</a:t>
          </a:r>
          <a:endParaRPr lang="en-IN" sz="1600" dirty="0"/>
        </a:p>
      </dgm:t>
    </dgm:pt>
    <dgm:pt modelId="{2C669C76-DE4E-42EE-BA86-F8B20111F610}" type="parTrans" cxnId="{95C61491-98F2-465E-9F71-4E7C8F4618EC}">
      <dgm:prSet/>
      <dgm:spPr/>
      <dgm:t>
        <a:bodyPr/>
        <a:lstStyle/>
        <a:p>
          <a:endParaRPr lang="en-IN"/>
        </a:p>
      </dgm:t>
    </dgm:pt>
    <dgm:pt modelId="{29638103-241C-44F2-983F-0D3C20E51F7A}" type="sibTrans" cxnId="{95C61491-98F2-465E-9F71-4E7C8F4618EC}">
      <dgm:prSet/>
      <dgm:spPr/>
      <dgm:t>
        <a:bodyPr/>
        <a:lstStyle/>
        <a:p>
          <a:endParaRPr lang="en-IN"/>
        </a:p>
      </dgm:t>
    </dgm:pt>
    <dgm:pt modelId="{456F6E08-4B05-40E3-B3A7-836BF7FADD86}" type="pres">
      <dgm:prSet presAssocID="{B4289148-A615-472C-B894-27634C0DB6F1}" presName="compositeShape" presStyleCnt="0">
        <dgm:presLayoutVars>
          <dgm:chMax val="7"/>
          <dgm:dir/>
          <dgm:resizeHandles val="exact"/>
        </dgm:presLayoutVars>
      </dgm:prSet>
      <dgm:spPr/>
    </dgm:pt>
    <dgm:pt modelId="{AC84A8FF-8008-4B96-941B-AF7991755292}" type="pres">
      <dgm:prSet presAssocID="{B4289148-A615-472C-B894-27634C0DB6F1}" presName="wedge1" presStyleLbl="node1" presStyleIdx="0" presStyleCnt="2" custScaleX="241026"/>
      <dgm:spPr/>
    </dgm:pt>
    <dgm:pt modelId="{FBED20B0-07E9-4FDC-9D58-CE4FA7234C81}" type="pres">
      <dgm:prSet presAssocID="{B4289148-A615-472C-B894-27634C0DB6F1}" presName="dummy1a" presStyleCnt="0"/>
      <dgm:spPr/>
    </dgm:pt>
    <dgm:pt modelId="{FCCEE210-AD41-4D68-8A4E-44BB32D4BDBB}" type="pres">
      <dgm:prSet presAssocID="{B4289148-A615-472C-B894-27634C0DB6F1}" presName="dummy1b" presStyleCnt="0"/>
      <dgm:spPr/>
    </dgm:pt>
    <dgm:pt modelId="{16661FF3-9576-41E2-82CF-12005AEBE58D}" type="pres">
      <dgm:prSet presAssocID="{B4289148-A615-472C-B894-27634C0DB6F1}" presName="wedge1Tx" presStyleLbl="node1" presStyleIdx="0" presStyleCnt="2">
        <dgm:presLayoutVars>
          <dgm:chMax val="0"/>
          <dgm:chPref val="0"/>
          <dgm:bulletEnabled val="1"/>
        </dgm:presLayoutVars>
      </dgm:prSet>
      <dgm:spPr/>
    </dgm:pt>
    <dgm:pt modelId="{F5595049-726F-4FFB-8214-8257A0642DFA}" type="pres">
      <dgm:prSet presAssocID="{B4289148-A615-472C-B894-27634C0DB6F1}" presName="wedge2" presStyleLbl="node1" presStyleIdx="1" presStyleCnt="2" custScaleX="241026"/>
      <dgm:spPr/>
    </dgm:pt>
    <dgm:pt modelId="{849F7E16-38D3-4D46-8991-3C1EF5EFCA42}" type="pres">
      <dgm:prSet presAssocID="{B4289148-A615-472C-B894-27634C0DB6F1}" presName="dummy2a" presStyleCnt="0"/>
      <dgm:spPr/>
    </dgm:pt>
    <dgm:pt modelId="{74059E24-2119-46ED-BA0B-ED961F44BECA}" type="pres">
      <dgm:prSet presAssocID="{B4289148-A615-472C-B894-27634C0DB6F1}" presName="dummy2b" presStyleCnt="0"/>
      <dgm:spPr/>
    </dgm:pt>
    <dgm:pt modelId="{A2A98A5F-0907-47B9-92C6-13B920B83C68}" type="pres">
      <dgm:prSet presAssocID="{B4289148-A615-472C-B894-27634C0DB6F1}" presName="wedge2Tx" presStyleLbl="node1" presStyleIdx="1" presStyleCnt="2">
        <dgm:presLayoutVars>
          <dgm:chMax val="0"/>
          <dgm:chPref val="0"/>
          <dgm:bulletEnabled val="1"/>
        </dgm:presLayoutVars>
      </dgm:prSet>
      <dgm:spPr/>
    </dgm:pt>
    <dgm:pt modelId="{1BEA6743-8912-407C-A897-8746F12C0CA3}" type="pres">
      <dgm:prSet presAssocID="{13E6B965-CB6A-4A39-8FBA-0729D172EE79}" presName="arrowWedge1" presStyleLbl="fgSibTrans2D1" presStyleIdx="0" presStyleCnt="2" custScaleX="241027"/>
      <dgm:spPr/>
    </dgm:pt>
    <dgm:pt modelId="{B3377E47-2829-45A4-B266-6A446C26BCEA}" type="pres">
      <dgm:prSet presAssocID="{29638103-241C-44F2-983F-0D3C20E51F7A}" presName="arrowWedge2" presStyleLbl="fgSibTrans2D1" presStyleIdx="1" presStyleCnt="2" custScaleX="241027"/>
      <dgm:spPr/>
    </dgm:pt>
  </dgm:ptLst>
  <dgm:cxnLst>
    <dgm:cxn modelId="{7F60F62C-568B-4CD5-BA5A-0E956C70C1BB}" type="presOf" srcId="{072D961D-4BA3-4F7F-B91E-4C8FB07EE774}" destId="{A2A98A5F-0907-47B9-92C6-13B920B83C68}" srcOrd="1" destOrd="0" presId="urn:microsoft.com/office/officeart/2005/8/layout/cycle8"/>
    <dgm:cxn modelId="{14EEFF3F-B05B-47FE-BE3B-3B93F5120C01}" type="presOf" srcId="{072D961D-4BA3-4F7F-B91E-4C8FB07EE774}" destId="{F5595049-726F-4FFB-8214-8257A0642DFA}" srcOrd="0" destOrd="0" presId="urn:microsoft.com/office/officeart/2005/8/layout/cycle8"/>
    <dgm:cxn modelId="{208B6352-9C35-48D2-B722-7383DCF9D46C}" type="presOf" srcId="{B4289148-A615-472C-B894-27634C0DB6F1}" destId="{456F6E08-4B05-40E3-B3A7-836BF7FADD86}" srcOrd="0" destOrd="0" presId="urn:microsoft.com/office/officeart/2005/8/layout/cycle8"/>
    <dgm:cxn modelId="{6D8FD277-4432-449B-B51F-AF3E58D8FF83}" type="presOf" srcId="{9E793EBA-0F5D-499B-862D-59D132A114C7}" destId="{AC84A8FF-8008-4B96-941B-AF7991755292}" srcOrd="0" destOrd="0" presId="urn:microsoft.com/office/officeart/2005/8/layout/cycle8"/>
    <dgm:cxn modelId="{25543C89-4543-43BF-96BD-C94DC7F53DC4}" type="presOf" srcId="{9E793EBA-0F5D-499B-862D-59D132A114C7}" destId="{16661FF3-9576-41E2-82CF-12005AEBE58D}" srcOrd="1" destOrd="0" presId="urn:microsoft.com/office/officeart/2005/8/layout/cycle8"/>
    <dgm:cxn modelId="{95C61491-98F2-465E-9F71-4E7C8F4618EC}" srcId="{B4289148-A615-472C-B894-27634C0DB6F1}" destId="{072D961D-4BA3-4F7F-B91E-4C8FB07EE774}" srcOrd="1" destOrd="0" parTransId="{2C669C76-DE4E-42EE-BA86-F8B20111F610}" sibTransId="{29638103-241C-44F2-983F-0D3C20E51F7A}"/>
    <dgm:cxn modelId="{F4BA12B5-5DA8-4C67-B334-A12926ABD7E3}" srcId="{B4289148-A615-472C-B894-27634C0DB6F1}" destId="{9E793EBA-0F5D-499B-862D-59D132A114C7}" srcOrd="0" destOrd="0" parTransId="{C88ECFD6-3632-4BEB-9461-F4244B619344}" sibTransId="{13E6B965-CB6A-4A39-8FBA-0729D172EE79}"/>
    <dgm:cxn modelId="{9B111CC3-2563-426D-967C-6ACBAC223CBB}" type="presParOf" srcId="{456F6E08-4B05-40E3-B3A7-836BF7FADD86}" destId="{AC84A8FF-8008-4B96-941B-AF7991755292}" srcOrd="0" destOrd="0" presId="urn:microsoft.com/office/officeart/2005/8/layout/cycle8"/>
    <dgm:cxn modelId="{BCC6B51C-AB64-4E8A-ADBF-0611A9AD60EA}" type="presParOf" srcId="{456F6E08-4B05-40E3-B3A7-836BF7FADD86}" destId="{FBED20B0-07E9-4FDC-9D58-CE4FA7234C81}" srcOrd="1" destOrd="0" presId="urn:microsoft.com/office/officeart/2005/8/layout/cycle8"/>
    <dgm:cxn modelId="{77AFDF81-813C-43F5-8BFD-19FF65BFDEB5}" type="presParOf" srcId="{456F6E08-4B05-40E3-B3A7-836BF7FADD86}" destId="{FCCEE210-AD41-4D68-8A4E-44BB32D4BDBB}" srcOrd="2" destOrd="0" presId="urn:microsoft.com/office/officeart/2005/8/layout/cycle8"/>
    <dgm:cxn modelId="{7982488B-1A39-4080-8D1F-C1B50B19C253}" type="presParOf" srcId="{456F6E08-4B05-40E3-B3A7-836BF7FADD86}" destId="{16661FF3-9576-41E2-82CF-12005AEBE58D}" srcOrd="3" destOrd="0" presId="urn:microsoft.com/office/officeart/2005/8/layout/cycle8"/>
    <dgm:cxn modelId="{5BB8C6BF-74C8-43DF-BC8E-93BF3D59AEA4}" type="presParOf" srcId="{456F6E08-4B05-40E3-B3A7-836BF7FADD86}" destId="{F5595049-726F-4FFB-8214-8257A0642DFA}" srcOrd="4" destOrd="0" presId="urn:microsoft.com/office/officeart/2005/8/layout/cycle8"/>
    <dgm:cxn modelId="{9338B6C3-9739-49F5-A653-A9318C1CE1C7}" type="presParOf" srcId="{456F6E08-4B05-40E3-B3A7-836BF7FADD86}" destId="{849F7E16-38D3-4D46-8991-3C1EF5EFCA42}" srcOrd="5" destOrd="0" presId="urn:microsoft.com/office/officeart/2005/8/layout/cycle8"/>
    <dgm:cxn modelId="{091D153F-80DF-43D5-9213-9595176C6E6E}" type="presParOf" srcId="{456F6E08-4B05-40E3-B3A7-836BF7FADD86}" destId="{74059E24-2119-46ED-BA0B-ED961F44BECA}" srcOrd="6" destOrd="0" presId="urn:microsoft.com/office/officeart/2005/8/layout/cycle8"/>
    <dgm:cxn modelId="{465AD452-EA9C-43EF-8F9F-964F51A8F302}" type="presParOf" srcId="{456F6E08-4B05-40E3-B3A7-836BF7FADD86}" destId="{A2A98A5F-0907-47B9-92C6-13B920B83C68}" srcOrd="7" destOrd="0" presId="urn:microsoft.com/office/officeart/2005/8/layout/cycle8"/>
    <dgm:cxn modelId="{4A632660-896A-46CC-AE08-FBF865DA80EB}" type="presParOf" srcId="{456F6E08-4B05-40E3-B3A7-836BF7FADD86}" destId="{1BEA6743-8912-407C-A897-8746F12C0CA3}" srcOrd="8" destOrd="0" presId="urn:microsoft.com/office/officeart/2005/8/layout/cycle8"/>
    <dgm:cxn modelId="{F1F6ABC8-00D5-48B3-9636-23BDA628C426}" type="presParOf" srcId="{456F6E08-4B05-40E3-B3A7-836BF7FADD86}" destId="{B3377E47-2829-45A4-B266-6A446C26BCEA}" srcOrd="9" destOrd="0" presId="urn:microsoft.com/office/officeart/2005/8/layout/cycle8"/>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64CFB34C-EDEC-4666-B445-F8993D4220E5}" type="doc">
      <dgm:prSet loTypeId="urn:microsoft.com/office/officeart/2005/8/layout/cycle2" loCatId="cycle" qsTypeId="urn:microsoft.com/office/officeart/2005/8/quickstyle/simple1" qsCatId="simple" csTypeId="urn:microsoft.com/office/officeart/2005/8/colors/accent0_3" csCatId="mainScheme" phldr="1"/>
      <dgm:spPr/>
      <dgm:t>
        <a:bodyPr/>
        <a:lstStyle/>
        <a:p>
          <a:endParaRPr lang="en-IN"/>
        </a:p>
      </dgm:t>
    </dgm:pt>
    <dgm:pt modelId="{241E9370-47F2-4B0F-9B3F-34F44E1987F4}">
      <dgm:prSet phldrT="[Text]"/>
      <dgm:spPr/>
      <dgm:t>
        <a:bodyPr/>
        <a:lstStyle/>
        <a:p>
          <a:r>
            <a:rPr lang="en-US" dirty="0"/>
            <a:t>Bhiwandi MWH</a:t>
          </a:r>
        </a:p>
        <a:p>
          <a:r>
            <a:rPr lang="en-US" dirty="0"/>
            <a:t>421301</a:t>
          </a:r>
          <a:endParaRPr lang="en-IN" dirty="0"/>
        </a:p>
      </dgm:t>
    </dgm:pt>
    <dgm:pt modelId="{D3B4AA04-CD97-4781-8771-4AA6E381603D}" type="parTrans" cxnId="{2ECC0E84-7774-45B6-9BED-CF6200F78E8F}">
      <dgm:prSet/>
      <dgm:spPr/>
      <dgm:t>
        <a:bodyPr/>
        <a:lstStyle/>
        <a:p>
          <a:endParaRPr lang="en-IN"/>
        </a:p>
      </dgm:t>
    </dgm:pt>
    <dgm:pt modelId="{018F1742-ED34-45CF-8480-D0FBBD0170EC}" type="sibTrans" cxnId="{2ECC0E84-7774-45B6-9BED-CF6200F78E8F}">
      <dgm:prSet/>
      <dgm:spPr/>
      <dgm:t>
        <a:bodyPr/>
        <a:lstStyle/>
        <a:p>
          <a:endParaRPr lang="en-IN"/>
        </a:p>
      </dgm:t>
    </dgm:pt>
    <dgm:pt modelId="{7FEC7E9F-ADC6-41EA-BB5F-1EAC92908091}">
      <dgm:prSet phldrT="[Text]"/>
      <dgm:spPr/>
      <dgm:t>
        <a:bodyPr/>
        <a:lstStyle/>
        <a:p>
          <a:r>
            <a:rPr lang="en-US" dirty="0"/>
            <a:t>Mumbai Suburban</a:t>
          </a:r>
        </a:p>
        <a:p>
          <a:r>
            <a:rPr lang="en-US" dirty="0"/>
            <a:t>400057</a:t>
          </a:r>
        </a:p>
        <a:p>
          <a:r>
            <a:rPr lang="en-IN" dirty="0"/>
            <a:t>W:87 V:38</a:t>
          </a:r>
        </a:p>
      </dgm:t>
    </dgm:pt>
    <dgm:pt modelId="{07E40A64-593E-4236-AB42-8C35EB675DFC}" type="parTrans" cxnId="{FAB980B3-6A92-49ED-B279-1DB38F2D8386}">
      <dgm:prSet/>
      <dgm:spPr/>
      <dgm:t>
        <a:bodyPr/>
        <a:lstStyle/>
        <a:p>
          <a:endParaRPr lang="en-IN"/>
        </a:p>
      </dgm:t>
    </dgm:pt>
    <dgm:pt modelId="{2F3D5365-085D-4897-81EF-57FC291E2701}" type="sibTrans" cxnId="{FAB980B3-6A92-49ED-B279-1DB38F2D8386}">
      <dgm:prSet/>
      <dgm:spPr/>
      <dgm:t>
        <a:bodyPr/>
        <a:lstStyle/>
        <a:p>
          <a:endParaRPr lang="en-IN"/>
        </a:p>
      </dgm:t>
    </dgm:pt>
    <dgm:pt modelId="{4326FD7D-259E-4EA0-98D1-7662353643DF}" type="pres">
      <dgm:prSet presAssocID="{64CFB34C-EDEC-4666-B445-F8993D4220E5}" presName="cycle" presStyleCnt="0">
        <dgm:presLayoutVars>
          <dgm:dir/>
          <dgm:resizeHandles val="exact"/>
        </dgm:presLayoutVars>
      </dgm:prSet>
      <dgm:spPr/>
    </dgm:pt>
    <dgm:pt modelId="{8D462027-949A-40B1-9669-113A1580EB9B}" type="pres">
      <dgm:prSet presAssocID="{241E9370-47F2-4B0F-9B3F-34F44E1987F4}" presName="node" presStyleLbl="node1" presStyleIdx="0" presStyleCnt="2">
        <dgm:presLayoutVars>
          <dgm:bulletEnabled val="1"/>
        </dgm:presLayoutVars>
      </dgm:prSet>
      <dgm:spPr/>
    </dgm:pt>
    <dgm:pt modelId="{1C4C3F1B-A4D3-41B4-AE2D-93438AA76BCC}" type="pres">
      <dgm:prSet presAssocID="{018F1742-ED34-45CF-8480-D0FBBD0170EC}" presName="sibTrans" presStyleLbl="sibTrans2D1" presStyleIdx="0" presStyleCnt="2"/>
      <dgm:spPr/>
    </dgm:pt>
    <dgm:pt modelId="{BF017385-9342-4ADF-8A37-1E3B36BB9D12}" type="pres">
      <dgm:prSet presAssocID="{018F1742-ED34-45CF-8480-D0FBBD0170EC}" presName="connectorText" presStyleLbl="sibTrans2D1" presStyleIdx="0" presStyleCnt="2"/>
      <dgm:spPr/>
    </dgm:pt>
    <dgm:pt modelId="{5ABDC963-EB2A-45D7-A16A-B273EC85F8EB}" type="pres">
      <dgm:prSet presAssocID="{7FEC7E9F-ADC6-41EA-BB5F-1EAC92908091}" presName="node" presStyleLbl="node1" presStyleIdx="1" presStyleCnt="2">
        <dgm:presLayoutVars>
          <dgm:bulletEnabled val="1"/>
        </dgm:presLayoutVars>
      </dgm:prSet>
      <dgm:spPr/>
    </dgm:pt>
    <dgm:pt modelId="{CEC535B6-206A-4821-8584-D375ACB122E1}" type="pres">
      <dgm:prSet presAssocID="{2F3D5365-085D-4897-81EF-57FC291E2701}" presName="sibTrans" presStyleLbl="sibTrans2D1" presStyleIdx="1" presStyleCnt="2"/>
      <dgm:spPr/>
    </dgm:pt>
    <dgm:pt modelId="{661102F3-C6FE-44AB-B023-250157FB9354}" type="pres">
      <dgm:prSet presAssocID="{2F3D5365-085D-4897-81EF-57FC291E2701}" presName="connectorText" presStyleLbl="sibTrans2D1" presStyleIdx="1" presStyleCnt="2"/>
      <dgm:spPr/>
    </dgm:pt>
  </dgm:ptLst>
  <dgm:cxnLst>
    <dgm:cxn modelId="{699B4109-9A70-476E-8F2B-2AB22D1ABE9A}" type="presOf" srcId="{018F1742-ED34-45CF-8480-D0FBBD0170EC}" destId="{BF017385-9342-4ADF-8A37-1E3B36BB9D12}" srcOrd="1" destOrd="0" presId="urn:microsoft.com/office/officeart/2005/8/layout/cycle2"/>
    <dgm:cxn modelId="{0EA07B09-BC07-46DD-9E35-0C2F6D9FC6F8}" type="presOf" srcId="{2F3D5365-085D-4897-81EF-57FC291E2701}" destId="{CEC535B6-206A-4821-8584-D375ACB122E1}" srcOrd="0" destOrd="0" presId="urn:microsoft.com/office/officeart/2005/8/layout/cycle2"/>
    <dgm:cxn modelId="{EC5F8B30-51BD-4FEF-85D2-2F7DECA609D4}" type="presOf" srcId="{241E9370-47F2-4B0F-9B3F-34F44E1987F4}" destId="{8D462027-949A-40B1-9669-113A1580EB9B}" srcOrd="0" destOrd="0" presId="urn:microsoft.com/office/officeart/2005/8/layout/cycle2"/>
    <dgm:cxn modelId="{C920454D-56BA-48CE-ABDF-88202DE06745}" type="presOf" srcId="{2F3D5365-085D-4897-81EF-57FC291E2701}" destId="{661102F3-C6FE-44AB-B023-250157FB9354}" srcOrd="1" destOrd="0" presId="urn:microsoft.com/office/officeart/2005/8/layout/cycle2"/>
    <dgm:cxn modelId="{5C9EEC4F-4DD0-4EF7-A5F8-DAFC26F66D21}" type="presOf" srcId="{7FEC7E9F-ADC6-41EA-BB5F-1EAC92908091}" destId="{5ABDC963-EB2A-45D7-A16A-B273EC85F8EB}" srcOrd="0" destOrd="0" presId="urn:microsoft.com/office/officeart/2005/8/layout/cycle2"/>
    <dgm:cxn modelId="{7F27F94F-B6E4-4B81-A818-805CB1B7B976}" type="presOf" srcId="{64CFB34C-EDEC-4666-B445-F8993D4220E5}" destId="{4326FD7D-259E-4EA0-98D1-7662353643DF}" srcOrd="0" destOrd="0" presId="urn:microsoft.com/office/officeart/2005/8/layout/cycle2"/>
    <dgm:cxn modelId="{2ECC0E84-7774-45B6-9BED-CF6200F78E8F}" srcId="{64CFB34C-EDEC-4666-B445-F8993D4220E5}" destId="{241E9370-47F2-4B0F-9B3F-34F44E1987F4}" srcOrd="0" destOrd="0" parTransId="{D3B4AA04-CD97-4781-8771-4AA6E381603D}" sibTransId="{018F1742-ED34-45CF-8480-D0FBBD0170EC}"/>
    <dgm:cxn modelId="{198F05AA-183D-4921-9660-6547B2EFFC5F}" type="presOf" srcId="{018F1742-ED34-45CF-8480-D0FBBD0170EC}" destId="{1C4C3F1B-A4D3-41B4-AE2D-93438AA76BCC}" srcOrd="0" destOrd="0" presId="urn:microsoft.com/office/officeart/2005/8/layout/cycle2"/>
    <dgm:cxn modelId="{FAB980B3-6A92-49ED-B279-1DB38F2D8386}" srcId="{64CFB34C-EDEC-4666-B445-F8993D4220E5}" destId="{7FEC7E9F-ADC6-41EA-BB5F-1EAC92908091}" srcOrd="1" destOrd="0" parTransId="{07E40A64-593E-4236-AB42-8C35EB675DFC}" sibTransId="{2F3D5365-085D-4897-81EF-57FC291E2701}"/>
    <dgm:cxn modelId="{342C7935-2522-423D-9A25-1405068C3D00}" type="presParOf" srcId="{4326FD7D-259E-4EA0-98D1-7662353643DF}" destId="{8D462027-949A-40B1-9669-113A1580EB9B}" srcOrd="0" destOrd="0" presId="urn:microsoft.com/office/officeart/2005/8/layout/cycle2"/>
    <dgm:cxn modelId="{B490ADD0-36C1-4AFB-80B0-6060B615B6FA}" type="presParOf" srcId="{4326FD7D-259E-4EA0-98D1-7662353643DF}" destId="{1C4C3F1B-A4D3-41B4-AE2D-93438AA76BCC}" srcOrd="1" destOrd="0" presId="urn:microsoft.com/office/officeart/2005/8/layout/cycle2"/>
    <dgm:cxn modelId="{2D4DF460-D9E9-4F04-882C-E2E52ADF170C}" type="presParOf" srcId="{1C4C3F1B-A4D3-41B4-AE2D-93438AA76BCC}" destId="{BF017385-9342-4ADF-8A37-1E3B36BB9D12}" srcOrd="0" destOrd="0" presId="urn:microsoft.com/office/officeart/2005/8/layout/cycle2"/>
    <dgm:cxn modelId="{DD60E3DF-EAB6-4AD8-A27F-AC91DA069F94}" type="presParOf" srcId="{4326FD7D-259E-4EA0-98D1-7662353643DF}" destId="{5ABDC963-EB2A-45D7-A16A-B273EC85F8EB}" srcOrd="2" destOrd="0" presId="urn:microsoft.com/office/officeart/2005/8/layout/cycle2"/>
    <dgm:cxn modelId="{B4400683-A4D1-4DF9-9E3F-08A6482669EE}" type="presParOf" srcId="{4326FD7D-259E-4EA0-98D1-7662353643DF}" destId="{CEC535B6-206A-4821-8584-D375ACB122E1}" srcOrd="3" destOrd="0" presId="urn:microsoft.com/office/officeart/2005/8/layout/cycle2"/>
    <dgm:cxn modelId="{7E5A329E-45A7-423E-8411-2A9F77CAC06C}" type="presParOf" srcId="{CEC535B6-206A-4821-8584-D375ACB122E1}" destId="{661102F3-C6FE-44AB-B023-250157FB9354}" srcOrd="0" destOrd="0" presId="urn:microsoft.com/office/officeart/2005/8/layout/cycle2"/>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12.xml><?xml version="1.0" encoding="utf-8"?>
<dgm:dataModel xmlns:dgm="http://schemas.openxmlformats.org/drawingml/2006/diagram" xmlns:a="http://schemas.openxmlformats.org/drawingml/2006/main">
  <dgm:ptLst>
    <dgm:pt modelId="{64CFB34C-EDEC-4666-B445-F8993D4220E5}" type="doc">
      <dgm:prSet loTypeId="urn:microsoft.com/office/officeart/2005/8/layout/process1" loCatId="process" qsTypeId="urn:microsoft.com/office/officeart/2005/8/quickstyle/simple1" qsCatId="simple" csTypeId="urn:microsoft.com/office/officeart/2005/8/colors/accent0_3" csCatId="mainScheme" phldr="1"/>
      <dgm:spPr/>
      <dgm:t>
        <a:bodyPr/>
        <a:lstStyle/>
        <a:p>
          <a:endParaRPr lang="en-IN"/>
        </a:p>
      </dgm:t>
    </dgm:pt>
    <dgm:pt modelId="{241E9370-47F2-4B0F-9B3F-34F44E1987F4}">
      <dgm:prSet phldrT="[Text]"/>
      <dgm:spPr/>
      <dgm:t>
        <a:bodyPr/>
        <a:lstStyle/>
        <a:p>
          <a:r>
            <a:rPr lang="en-US" dirty="0"/>
            <a:t>Bhiwandi MWH</a:t>
          </a:r>
        </a:p>
        <a:p>
          <a:r>
            <a:rPr lang="en-US" dirty="0"/>
            <a:t>421301</a:t>
          </a:r>
          <a:endParaRPr lang="en-IN" dirty="0"/>
        </a:p>
      </dgm:t>
    </dgm:pt>
    <dgm:pt modelId="{D3B4AA04-CD97-4781-8771-4AA6E381603D}" type="parTrans" cxnId="{2ECC0E84-7774-45B6-9BED-CF6200F78E8F}">
      <dgm:prSet/>
      <dgm:spPr/>
      <dgm:t>
        <a:bodyPr/>
        <a:lstStyle/>
        <a:p>
          <a:endParaRPr lang="en-IN"/>
        </a:p>
      </dgm:t>
    </dgm:pt>
    <dgm:pt modelId="{018F1742-ED34-45CF-8480-D0FBBD0170EC}" type="sibTrans" cxnId="{2ECC0E84-7774-45B6-9BED-CF6200F78E8F}">
      <dgm:prSet/>
      <dgm:spPr/>
      <dgm:t>
        <a:bodyPr/>
        <a:lstStyle/>
        <a:p>
          <a:endParaRPr lang="en-IN"/>
        </a:p>
      </dgm:t>
    </dgm:pt>
    <dgm:pt modelId="{7FEC7E9F-ADC6-41EA-BB5F-1EAC92908091}">
      <dgm:prSet phldrT="[Text]"/>
      <dgm:spPr/>
      <dgm:t>
        <a:bodyPr/>
        <a:lstStyle/>
        <a:p>
          <a:r>
            <a:rPr lang="en-US" dirty="0"/>
            <a:t>Indore</a:t>
          </a:r>
        </a:p>
        <a:p>
          <a:r>
            <a:rPr lang="en-US" dirty="0"/>
            <a:t>452010</a:t>
          </a:r>
        </a:p>
        <a:p>
          <a:r>
            <a:rPr lang="en-IN" dirty="0"/>
            <a:t>W:70 V:18</a:t>
          </a:r>
        </a:p>
      </dgm:t>
    </dgm:pt>
    <dgm:pt modelId="{07E40A64-593E-4236-AB42-8C35EB675DFC}" type="parTrans" cxnId="{FAB980B3-6A92-49ED-B279-1DB38F2D8386}">
      <dgm:prSet/>
      <dgm:spPr/>
      <dgm:t>
        <a:bodyPr/>
        <a:lstStyle/>
        <a:p>
          <a:endParaRPr lang="en-IN"/>
        </a:p>
      </dgm:t>
    </dgm:pt>
    <dgm:pt modelId="{2F3D5365-085D-4897-81EF-57FC291E2701}" type="sibTrans" cxnId="{FAB980B3-6A92-49ED-B279-1DB38F2D8386}">
      <dgm:prSet/>
      <dgm:spPr/>
      <dgm:t>
        <a:bodyPr/>
        <a:lstStyle/>
        <a:p>
          <a:endParaRPr lang="en-IN"/>
        </a:p>
      </dgm:t>
    </dgm:pt>
    <dgm:pt modelId="{BCB78302-F560-41E7-A315-774E5AA4A150}" type="pres">
      <dgm:prSet presAssocID="{64CFB34C-EDEC-4666-B445-F8993D4220E5}" presName="Name0" presStyleCnt="0">
        <dgm:presLayoutVars>
          <dgm:dir/>
          <dgm:resizeHandles val="exact"/>
        </dgm:presLayoutVars>
      </dgm:prSet>
      <dgm:spPr/>
    </dgm:pt>
    <dgm:pt modelId="{1F46C648-656E-4933-976D-52C9EE4ABBE6}" type="pres">
      <dgm:prSet presAssocID="{241E9370-47F2-4B0F-9B3F-34F44E1987F4}" presName="node" presStyleLbl="node1" presStyleIdx="0" presStyleCnt="2">
        <dgm:presLayoutVars>
          <dgm:bulletEnabled val="1"/>
        </dgm:presLayoutVars>
      </dgm:prSet>
      <dgm:spPr/>
    </dgm:pt>
    <dgm:pt modelId="{86FD7AD7-0F2D-4507-A213-6A24064AC934}" type="pres">
      <dgm:prSet presAssocID="{018F1742-ED34-45CF-8480-D0FBBD0170EC}" presName="sibTrans" presStyleLbl="sibTrans2D1" presStyleIdx="0" presStyleCnt="1"/>
      <dgm:spPr/>
    </dgm:pt>
    <dgm:pt modelId="{6C9B64F1-619E-40C4-AEF9-2D4E8908B920}" type="pres">
      <dgm:prSet presAssocID="{018F1742-ED34-45CF-8480-D0FBBD0170EC}" presName="connectorText" presStyleLbl="sibTrans2D1" presStyleIdx="0" presStyleCnt="1"/>
      <dgm:spPr/>
    </dgm:pt>
    <dgm:pt modelId="{DFCA072A-A503-455D-87C6-2799EC50981A}" type="pres">
      <dgm:prSet presAssocID="{7FEC7E9F-ADC6-41EA-BB5F-1EAC92908091}" presName="node" presStyleLbl="node1" presStyleIdx="1" presStyleCnt="2">
        <dgm:presLayoutVars>
          <dgm:bulletEnabled val="1"/>
        </dgm:presLayoutVars>
      </dgm:prSet>
      <dgm:spPr/>
    </dgm:pt>
  </dgm:ptLst>
  <dgm:cxnLst>
    <dgm:cxn modelId="{E5536C1D-8426-442F-B1D6-B8E4E5FA01CD}" type="presOf" srcId="{241E9370-47F2-4B0F-9B3F-34F44E1987F4}" destId="{1F46C648-656E-4933-976D-52C9EE4ABBE6}" srcOrd="0" destOrd="0" presId="urn:microsoft.com/office/officeart/2005/8/layout/process1"/>
    <dgm:cxn modelId="{8D3DF875-1E5D-481D-B7AD-A5299B647511}" type="presOf" srcId="{64CFB34C-EDEC-4666-B445-F8993D4220E5}" destId="{BCB78302-F560-41E7-A315-774E5AA4A150}" srcOrd="0" destOrd="0" presId="urn:microsoft.com/office/officeart/2005/8/layout/process1"/>
    <dgm:cxn modelId="{2ECC0E84-7774-45B6-9BED-CF6200F78E8F}" srcId="{64CFB34C-EDEC-4666-B445-F8993D4220E5}" destId="{241E9370-47F2-4B0F-9B3F-34F44E1987F4}" srcOrd="0" destOrd="0" parTransId="{D3B4AA04-CD97-4781-8771-4AA6E381603D}" sibTransId="{018F1742-ED34-45CF-8480-D0FBBD0170EC}"/>
    <dgm:cxn modelId="{FAB980B3-6A92-49ED-B279-1DB38F2D8386}" srcId="{64CFB34C-EDEC-4666-B445-F8993D4220E5}" destId="{7FEC7E9F-ADC6-41EA-BB5F-1EAC92908091}" srcOrd="1" destOrd="0" parTransId="{07E40A64-593E-4236-AB42-8C35EB675DFC}" sibTransId="{2F3D5365-085D-4897-81EF-57FC291E2701}"/>
    <dgm:cxn modelId="{D6BDA2C8-7BD1-4ECF-9E4E-0E64E1FB6A87}" type="presOf" srcId="{018F1742-ED34-45CF-8480-D0FBBD0170EC}" destId="{6C9B64F1-619E-40C4-AEF9-2D4E8908B920}" srcOrd="1" destOrd="0" presId="urn:microsoft.com/office/officeart/2005/8/layout/process1"/>
    <dgm:cxn modelId="{CAF1CFCC-F334-459B-B503-F0F1E2FE7D72}" type="presOf" srcId="{018F1742-ED34-45CF-8480-D0FBBD0170EC}" destId="{86FD7AD7-0F2D-4507-A213-6A24064AC934}" srcOrd="0" destOrd="0" presId="urn:microsoft.com/office/officeart/2005/8/layout/process1"/>
    <dgm:cxn modelId="{9A96EDD1-2226-47E3-9109-3C5F1FD4E4EB}" type="presOf" srcId="{7FEC7E9F-ADC6-41EA-BB5F-1EAC92908091}" destId="{DFCA072A-A503-455D-87C6-2799EC50981A}" srcOrd="0" destOrd="0" presId="urn:microsoft.com/office/officeart/2005/8/layout/process1"/>
    <dgm:cxn modelId="{9E902D9E-F96E-4E9B-95C9-805446E6D23F}" type="presParOf" srcId="{BCB78302-F560-41E7-A315-774E5AA4A150}" destId="{1F46C648-656E-4933-976D-52C9EE4ABBE6}" srcOrd="0" destOrd="0" presId="urn:microsoft.com/office/officeart/2005/8/layout/process1"/>
    <dgm:cxn modelId="{9757E984-BC44-48F1-89D1-B76227E76C4A}" type="presParOf" srcId="{BCB78302-F560-41E7-A315-774E5AA4A150}" destId="{86FD7AD7-0F2D-4507-A213-6A24064AC934}" srcOrd="1" destOrd="0" presId="urn:microsoft.com/office/officeart/2005/8/layout/process1"/>
    <dgm:cxn modelId="{4277F465-FED1-4867-9BF0-233BDEF4098B}" type="presParOf" srcId="{86FD7AD7-0F2D-4507-A213-6A24064AC934}" destId="{6C9B64F1-619E-40C4-AEF9-2D4E8908B920}" srcOrd="0" destOrd="0" presId="urn:microsoft.com/office/officeart/2005/8/layout/process1"/>
    <dgm:cxn modelId="{B0E559B4-95F7-48F0-AACF-155DA76760B6}" type="presParOf" srcId="{BCB78302-F560-41E7-A315-774E5AA4A150}" destId="{DFCA072A-A503-455D-87C6-2799EC50981A}" srcOrd="2"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13.xml><?xml version="1.0" encoding="utf-8"?>
<dgm:dataModel xmlns:dgm="http://schemas.openxmlformats.org/drawingml/2006/diagram" xmlns:a="http://schemas.openxmlformats.org/drawingml/2006/main">
  <dgm:ptLst>
    <dgm:pt modelId="{64CFB34C-EDEC-4666-B445-F8993D4220E5}" type="doc">
      <dgm:prSet loTypeId="urn:microsoft.com/office/officeart/2005/8/layout/process1" loCatId="process" qsTypeId="urn:microsoft.com/office/officeart/2005/8/quickstyle/simple1" qsCatId="simple" csTypeId="urn:microsoft.com/office/officeart/2005/8/colors/accent0_3" csCatId="mainScheme" phldr="1"/>
      <dgm:spPr/>
      <dgm:t>
        <a:bodyPr/>
        <a:lstStyle/>
        <a:p>
          <a:endParaRPr lang="en-IN"/>
        </a:p>
      </dgm:t>
    </dgm:pt>
    <dgm:pt modelId="{241E9370-47F2-4B0F-9B3F-34F44E1987F4}">
      <dgm:prSet phldrT="[Text]"/>
      <dgm:spPr/>
      <dgm:t>
        <a:bodyPr/>
        <a:lstStyle/>
        <a:p>
          <a:r>
            <a:rPr lang="en-US" dirty="0"/>
            <a:t>Bhiwandi MWH</a:t>
          </a:r>
        </a:p>
        <a:p>
          <a:r>
            <a:rPr lang="en-US" dirty="0"/>
            <a:t>421301</a:t>
          </a:r>
          <a:endParaRPr lang="en-IN" dirty="0"/>
        </a:p>
      </dgm:t>
    </dgm:pt>
    <dgm:pt modelId="{D3B4AA04-CD97-4781-8771-4AA6E381603D}" type="parTrans" cxnId="{2ECC0E84-7774-45B6-9BED-CF6200F78E8F}">
      <dgm:prSet/>
      <dgm:spPr/>
      <dgm:t>
        <a:bodyPr/>
        <a:lstStyle/>
        <a:p>
          <a:endParaRPr lang="en-IN"/>
        </a:p>
      </dgm:t>
    </dgm:pt>
    <dgm:pt modelId="{018F1742-ED34-45CF-8480-D0FBBD0170EC}" type="sibTrans" cxnId="{2ECC0E84-7774-45B6-9BED-CF6200F78E8F}">
      <dgm:prSet/>
      <dgm:spPr/>
      <dgm:t>
        <a:bodyPr/>
        <a:lstStyle/>
        <a:p>
          <a:endParaRPr lang="en-IN"/>
        </a:p>
      </dgm:t>
    </dgm:pt>
    <dgm:pt modelId="{7FEC7E9F-ADC6-41EA-BB5F-1EAC92908091}">
      <dgm:prSet phldrT="[Text]"/>
      <dgm:spPr/>
      <dgm:t>
        <a:bodyPr/>
        <a:lstStyle/>
        <a:p>
          <a:r>
            <a:rPr lang="en-US" dirty="0"/>
            <a:t>GONDIA</a:t>
          </a:r>
        </a:p>
        <a:p>
          <a:r>
            <a:rPr lang="en-US" dirty="0"/>
            <a:t>441601</a:t>
          </a:r>
        </a:p>
        <a:p>
          <a:r>
            <a:rPr lang="en-IN" dirty="0"/>
            <a:t>W:541 V:262</a:t>
          </a:r>
        </a:p>
      </dgm:t>
    </dgm:pt>
    <dgm:pt modelId="{07E40A64-593E-4236-AB42-8C35EB675DFC}" type="parTrans" cxnId="{FAB980B3-6A92-49ED-B279-1DB38F2D8386}">
      <dgm:prSet/>
      <dgm:spPr/>
      <dgm:t>
        <a:bodyPr/>
        <a:lstStyle/>
        <a:p>
          <a:endParaRPr lang="en-IN"/>
        </a:p>
      </dgm:t>
    </dgm:pt>
    <dgm:pt modelId="{2F3D5365-085D-4897-81EF-57FC291E2701}" type="sibTrans" cxnId="{FAB980B3-6A92-49ED-B279-1DB38F2D8386}">
      <dgm:prSet/>
      <dgm:spPr/>
      <dgm:t>
        <a:bodyPr/>
        <a:lstStyle/>
        <a:p>
          <a:endParaRPr lang="en-IN"/>
        </a:p>
      </dgm:t>
    </dgm:pt>
    <dgm:pt modelId="{BCB78302-F560-41E7-A315-774E5AA4A150}" type="pres">
      <dgm:prSet presAssocID="{64CFB34C-EDEC-4666-B445-F8993D4220E5}" presName="Name0" presStyleCnt="0">
        <dgm:presLayoutVars>
          <dgm:dir/>
          <dgm:resizeHandles val="exact"/>
        </dgm:presLayoutVars>
      </dgm:prSet>
      <dgm:spPr/>
    </dgm:pt>
    <dgm:pt modelId="{1F46C648-656E-4933-976D-52C9EE4ABBE6}" type="pres">
      <dgm:prSet presAssocID="{241E9370-47F2-4B0F-9B3F-34F44E1987F4}" presName="node" presStyleLbl="node1" presStyleIdx="0" presStyleCnt="2">
        <dgm:presLayoutVars>
          <dgm:bulletEnabled val="1"/>
        </dgm:presLayoutVars>
      </dgm:prSet>
      <dgm:spPr/>
    </dgm:pt>
    <dgm:pt modelId="{86FD7AD7-0F2D-4507-A213-6A24064AC934}" type="pres">
      <dgm:prSet presAssocID="{018F1742-ED34-45CF-8480-D0FBBD0170EC}" presName="sibTrans" presStyleLbl="sibTrans2D1" presStyleIdx="0" presStyleCnt="1"/>
      <dgm:spPr/>
    </dgm:pt>
    <dgm:pt modelId="{6C9B64F1-619E-40C4-AEF9-2D4E8908B920}" type="pres">
      <dgm:prSet presAssocID="{018F1742-ED34-45CF-8480-D0FBBD0170EC}" presName="connectorText" presStyleLbl="sibTrans2D1" presStyleIdx="0" presStyleCnt="1"/>
      <dgm:spPr/>
    </dgm:pt>
    <dgm:pt modelId="{DFCA072A-A503-455D-87C6-2799EC50981A}" type="pres">
      <dgm:prSet presAssocID="{7FEC7E9F-ADC6-41EA-BB5F-1EAC92908091}" presName="node" presStyleLbl="node1" presStyleIdx="1" presStyleCnt="2">
        <dgm:presLayoutVars>
          <dgm:bulletEnabled val="1"/>
        </dgm:presLayoutVars>
      </dgm:prSet>
      <dgm:spPr/>
    </dgm:pt>
  </dgm:ptLst>
  <dgm:cxnLst>
    <dgm:cxn modelId="{E5536C1D-8426-442F-B1D6-B8E4E5FA01CD}" type="presOf" srcId="{241E9370-47F2-4B0F-9B3F-34F44E1987F4}" destId="{1F46C648-656E-4933-976D-52C9EE4ABBE6}" srcOrd="0" destOrd="0" presId="urn:microsoft.com/office/officeart/2005/8/layout/process1"/>
    <dgm:cxn modelId="{8D3DF875-1E5D-481D-B7AD-A5299B647511}" type="presOf" srcId="{64CFB34C-EDEC-4666-B445-F8993D4220E5}" destId="{BCB78302-F560-41E7-A315-774E5AA4A150}" srcOrd="0" destOrd="0" presId="urn:microsoft.com/office/officeart/2005/8/layout/process1"/>
    <dgm:cxn modelId="{2ECC0E84-7774-45B6-9BED-CF6200F78E8F}" srcId="{64CFB34C-EDEC-4666-B445-F8993D4220E5}" destId="{241E9370-47F2-4B0F-9B3F-34F44E1987F4}" srcOrd="0" destOrd="0" parTransId="{D3B4AA04-CD97-4781-8771-4AA6E381603D}" sibTransId="{018F1742-ED34-45CF-8480-D0FBBD0170EC}"/>
    <dgm:cxn modelId="{FAB980B3-6A92-49ED-B279-1DB38F2D8386}" srcId="{64CFB34C-EDEC-4666-B445-F8993D4220E5}" destId="{7FEC7E9F-ADC6-41EA-BB5F-1EAC92908091}" srcOrd="1" destOrd="0" parTransId="{07E40A64-593E-4236-AB42-8C35EB675DFC}" sibTransId="{2F3D5365-085D-4897-81EF-57FC291E2701}"/>
    <dgm:cxn modelId="{D6BDA2C8-7BD1-4ECF-9E4E-0E64E1FB6A87}" type="presOf" srcId="{018F1742-ED34-45CF-8480-D0FBBD0170EC}" destId="{6C9B64F1-619E-40C4-AEF9-2D4E8908B920}" srcOrd="1" destOrd="0" presId="urn:microsoft.com/office/officeart/2005/8/layout/process1"/>
    <dgm:cxn modelId="{CAF1CFCC-F334-459B-B503-F0F1E2FE7D72}" type="presOf" srcId="{018F1742-ED34-45CF-8480-D0FBBD0170EC}" destId="{86FD7AD7-0F2D-4507-A213-6A24064AC934}" srcOrd="0" destOrd="0" presId="urn:microsoft.com/office/officeart/2005/8/layout/process1"/>
    <dgm:cxn modelId="{9A96EDD1-2226-47E3-9109-3C5F1FD4E4EB}" type="presOf" srcId="{7FEC7E9F-ADC6-41EA-BB5F-1EAC92908091}" destId="{DFCA072A-A503-455D-87C6-2799EC50981A}" srcOrd="0" destOrd="0" presId="urn:microsoft.com/office/officeart/2005/8/layout/process1"/>
    <dgm:cxn modelId="{9E902D9E-F96E-4E9B-95C9-805446E6D23F}" type="presParOf" srcId="{BCB78302-F560-41E7-A315-774E5AA4A150}" destId="{1F46C648-656E-4933-976D-52C9EE4ABBE6}" srcOrd="0" destOrd="0" presId="urn:microsoft.com/office/officeart/2005/8/layout/process1"/>
    <dgm:cxn modelId="{9757E984-BC44-48F1-89D1-B76227E76C4A}" type="presParOf" srcId="{BCB78302-F560-41E7-A315-774E5AA4A150}" destId="{86FD7AD7-0F2D-4507-A213-6A24064AC934}" srcOrd="1" destOrd="0" presId="urn:microsoft.com/office/officeart/2005/8/layout/process1"/>
    <dgm:cxn modelId="{4277F465-FED1-4867-9BF0-233BDEF4098B}" type="presParOf" srcId="{86FD7AD7-0F2D-4507-A213-6A24064AC934}" destId="{6C9B64F1-619E-40C4-AEF9-2D4E8908B920}" srcOrd="0" destOrd="0" presId="urn:microsoft.com/office/officeart/2005/8/layout/process1"/>
    <dgm:cxn modelId="{B0E559B4-95F7-48F0-AACF-155DA76760B6}" type="presParOf" srcId="{BCB78302-F560-41E7-A315-774E5AA4A150}" destId="{DFCA072A-A503-455D-87C6-2799EC50981A}" srcOrd="2"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14.xml><?xml version="1.0" encoding="utf-8"?>
<dgm:dataModel xmlns:dgm="http://schemas.openxmlformats.org/drawingml/2006/diagram" xmlns:a="http://schemas.openxmlformats.org/drawingml/2006/main">
  <dgm:ptLst>
    <dgm:pt modelId="{64CFB34C-EDEC-4666-B445-F8993D4220E5}" type="doc">
      <dgm:prSet loTypeId="urn:microsoft.com/office/officeart/2005/8/layout/process1" loCatId="process" qsTypeId="urn:microsoft.com/office/officeart/2005/8/quickstyle/simple1" qsCatId="simple" csTypeId="urn:microsoft.com/office/officeart/2005/8/colors/accent0_3" csCatId="mainScheme" phldr="1"/>
      <dgm:spPr/>
      <dgm:t>
        <a:bodyPr/>
        <a:lstStyle/>
        <a:p>
          <a:endParaRPr lang="en-IN"/>
        </a:p>
      </dgm:t>
    </dgm:pt>
    <dgm:pt modelId="{241E9370-47F2-4B0F-9B3F-34F44E1987F4}">
      <dgm:prSet phldrT="[Text]"/>
      <dgm:spPr/>
      <dgm:t>
        <a:bodyPr/>
        <a:lstStyle/>
        <a:p>
          <a:r>
            <a:rPr lang="en-US" dirty="0"/>
            <a:t>Bhiwandi MWH</a:t>
          </a:r>
        </a:p>
        <a:p>
          <a:r>
            <a:rPr lang="en-US" dirty="0"/>
            <a:t>421301</a:t>
          </a:r>
          <a:endParaRPr lang="en-IN" dirty="0"/>
        </a:p>
      </dgm:t>
    </dgm:pt>
    <dgm:pt modelId="{D3B4AA04-CD97-4781-8771-4AA6E381603D}" type="parTrans" cxnId="{2ECC0E84-7774-45B6-9BED-CF6200F78E8F}">
      <dgm:prSet/>
      <dgm:spPr/>
      <dgm:t>
        <a:bodyPr/>
        <a:lstStyle/>
        <a:p>
          <a:endParaRPr lang="en-IN"/>
        </a:p>
      </dgm:t>
    </dgm:pt>
    <dgm:pt modelId="{018F1742-ED34-45CF-8480-D0FBBD0170EC}" type="sibTrans" cxnId="{2ECC0E84-7774-45B6-9BED-CF6200F78E8F}">
      <dgm:prSet/>
      <dgm:spPr/>
      <dgm:t>
        <a:bodyPr/>
        <a:lstStyle/>
        <a:p>
          <a:endParaRPr lang="en-IN"/>
        </a:p>
      </dgm:t>
    </dgm:pt>
    <dgm:pt modelId="{7FEC7E9F-ADC6-41EA-BB5F-1EAC92908091}">
      <dgm:prSet phldrT="[Text]"/>
      <dgm:spPr/>
      <dgm:t>
        <a:bodyPr/>
        <a:lstStyle/>
        <a:p>
          <a:r>
            <a:rPr lang="en-US" dirty="0"/>
            <a:t>Jabalpur</a:t>
          </a:r>
        </a:p>
        <a:p>
          <a:r>
            <a:rPr lang="en-US" dirty="0"/>
            <a:t>482001</a:t>
          </a:r>
        </a:p>
        <a:p>
          <a:r>
            <a:rPr lang="en-IN" dirty="0"/>
            <a:t>W:55 V:34</a:t>
          </a:r>
        </a:p>
      </dgm:t>
    </dgm:pt>
    <dgm:pt modelId="{07E40A64-593E-4236-AB42-8C35EB675DFC}" type="parTrans" cxnId="{FAB980B3-6A92-49ED-B279-1DB38F2D8386}">
      <dgm:prSet/>
      <dgm:spPr/>
      <dgm:t>
        <a:bodyPr/>
        <a:lstStyle/>
        <a:p>
          <a:endParaRPr lang="en-IN"/>
        </a:p>
      </dgm:t>
    </dgm:pt>
    <dgm:pt modelId="{2F3D5365-085D-4897-81EF-57FC291E2701}" type="sibTrans" cxnId="{FAB980B3-6A92-49ED-B279-1DB38F2D8386}">
      <dgm:prSet/>
      <dgm:spPr/>
      <dgm:t>
        <a:bodyPr/>
        <a:lstStyle/>
        <a:p>
          <a:endParaRPr lang="en-IN"/>
        </a:p>
      </dgm:t>
    </dgm:pt>
    <dgm:pt modelId="{A6423D22-B852-4277-BC9F-71AC111580D5}">
      <dgm:prSet phldrT="[Text]"/>
      <dgm:spPr/>
      <dgm:t>
        <a:bodyPr/>
        <a:lstStyle/>
        <a:p>
          <a:r>
            <a:rPr lang="en-US" dirty="0"/>
            <a:t>SHAHDOL</a:t>
          </a:r>
        </a:p>
        <a:p>
          <a:r>
            <a:rPr lang="en-US" dirty="0"/>
            <a:t>484001</a:t>
          </a:r>
        </a:p>
        <a:p>
          <a:r>
            <a:rPr lang="en-IN" dirty="0"/>
            <a:t>W:163 V:101</a:t>
          </a:r>
        </a:p>
      </dgm:t>
    </dgm:pt>
    <dgm:pt modelId="{17A1B4EA-1F0E-4106-8B67-13DCBD9186A5}" type="parTrans" cxnId="{6318182C-9178-488D-A5E0-478F5B2FC14E}">
      <dgm:prSet/>
      <dgm:spPr/>
      <dgm:t>
        <a:bodyPr/>
        <a:lstStyle/>
        <a:p>
          <a:endParaRPr lang="en-IN"/>
        </a:p>
      </dgm:t>
    </dgm:pt>
    <dgm:pt modelId="{9C5BDE76-9BC4-4C30-8FAC-BC4BD3C72BF2}" type="sibTrans" cxnId="{6318182C-9178-488D-A5E0-478F5B2FC14E}">
      <dgm:prSet/>
      <dgm:spPr/>
      <dgm:t>
        <a:bodyPr/>
        <a:lstStyle/>
        <a:p>
          <a:endParaRPr lang="en-IN"/>
        </a:p>
      </dgm:t>
    </dgm:pt>
    <dgm:pt modelId="{BCB78302-F560-41E7-A315-774E5AA4A150}" type="pres">
      <dgm:prSet presAssocID="{64CFB34C-EDEC-4666-B445-F8993D4220E5}" presName="Name0" presStyleCnt="0">
        <dgm:presLayoutVars>
          <dgm:dir/>
          <dgm:resizeHandles val="exact"/>
        </dgm:presLayoutVars>
      </dgm:prSet>
      <dgm:spPr/>
    </dgm:pt>
    <dgm:pt modelId="{1F46C648-656E-4933-976D-52C9EE4ABBE6}" type="pres">
      <dgm:prSet presAssocID="{241E9370-47F2-4B0F-9B3F-34F44E1987F4}" presName="node" presStyleLbl="node1" presStyleIdx="0" presStyleCnt="3">
        <dgm:presLayoutVars>
          <dgm:bulletEnabled val="1"/>
        </dgm:presLayoutVars>
      </dgm:prSet>
      <dgm:spPr/>
    </dgm:pt>
    <dgm:pt modelId="{86FD7AD7-0F2D-4507-A213-6A24064AC934}" type="pres">
      <dgm:prSet presAssocID="{018F1742-ED34-45CF-8480-D0FBBD0170EC}" presName="sibTrans" presStyleLbl="sibTrans2D1" presStyleIdx="0" presStyleCnt="2"/>
      <dgm:spPr/>
    </dgm:pt>
    <dgm:pt modelId="{6C9B64F1-619E-40C4-AEF9-2D4E8908B920}" type="pres">
      <dgm:prSet presAssocID="{018F1742-ED34-45CF-8480-D0FBBD0170EC}" presName="connectorText" presStyleLbl="sibTrans2D1" presStyleIdx="0" presStyleCnt="2"/>
      <dgm:spPr/>
    </dgm:pt>
    <dgm:pt modelId="{DFCA072A-A503-455D-87C6-2799EC50981A}" type="pres">
      <dgm:prSet presAssocID="{7FEC7E9F-ADC6-41EA-BB5F-1EAC92908091}" presName="node" presStyleLbl="node1" presStyleIdx="1" presStyleCnt="3">
        <dgm:presLayoutVars>
          <dgm:bulletEnabled val="1"/>
        </dgm:presLayoutVars>
      </dgm:prSet>
      <dgm:spPr/>
    </dgm:pt>
    <dgm:pt modelId="{519EC8E4-F556-4005-8CD3-45D44B299DBD}" type="pres">
      <dgm:prSet presAssocID="{2F3D5365-085D-4897-81EF-57FC291E2701}" presName="sibTrans" presStyleLbl="sibTrans2D1" presStyleIdx="1" presStyleCnt="2"/>
      <dgm:spPr/>
    </dgm:pt>
    <dgm:pt modelId="{D64AB667-8E00-4FEE-9F30-E07F161B5CB9}" type="pres">
      <dgm:prSet presAssocID="{2F3D5365-085D-4897-81EF-57FC291E2701}" presName="connectorText" presStyleLbl="sibTrans2D1" presStyleIdx="1" presStyleCnt="2"/>
      <dgm:spPr/>
    </dgm:pt>
    <dgm:pt modelId="{67724FA6-E47D-4DE8-86C6-2CB3805E2D4D}" type="pres">
      <dgm:prSet presAssocID="{A6423D22-B852-4277-BC9F-71AC111580D5}" presName="node" presStyleLbl="node1" presStyleIdx="2" presStyleCnt="3">
        <dgm:presLayoutVars>
          <dgm:bulletEnabled val="1"/>
        </dgm:presLayoutVars>
      </dgm:prSet>
      <dgm:spPr/>
    </dgm:pt>
  </dgm:ptLst>
  <dgm:cxnLst>
    <dgm:cxn modelId="{89B67211-7682-42D4-AA78-F3AACF87D06A}" type="presOf" srcId="{2F3D5365-085D-4897-81EF-57FC291E2701}" destId="{D64AB667-8E00-4FEE-9F30-E07F161B5CB9}" srcOrd="1" destOrd="0" presId="urn:microsoft.com/office/officeart/2005/8/layout/process1"/>
    <dgm:cxn modelId="{E5536C1D-8426-442F-B1D6-B8E4E5FA01CD}" type="presOf" srcId="{241E9370-47F2-4B0F-9B3F-34F44E1987F4}" destId="{1F46C648-656E-4933-976D-52C9EE4ABBE6}" srcOrd="0" destOrd="0" presId="urn:microsoft.com/office/officeart/2005/8/layout/process1"/>
    <dgm:cxn modelId="{6318182C-9178-488D-A5E0-478F5B2FC14E}" srcId="{64CFB34C-EDEC-4666-B445-F8993D4220E5}" destId="{A6423D22-B852-4277-BC9F-71AC111580D5}" srcOrd="2" destOrd="0" parTransId="{17A1B4EA-1F0E-4106-8B67-13DCBD9186A5}" sibTransId="{9C5BDE76-9BC4-4C30-8FAC-BC4BD3C72BF2}"/>
    <dgm:cxn modelId="{8D3DF875-1E5D-481D-B7AD-A5299B647511}" type="presOf" srcId="{64CFB34C-EDEC-4666-B445-F8993D4220E5}" destId="{BCB78302-F560-41E7-A315-774E5AA4A150}" srcOrd="0" destOrd="0" presId="urn:microsoft.com/office/officeart/2005/8/layout/process1"/>
    <dgm:cxn modelId="{5EA2F87B-898F-4095-BEA2-C8B87357F01A}" type="presOf" srcId="{2F3D5365-085D-4897-81EF-57FC291E2701}" destId="{519EC8E4-F556-4005-8CD3-45D44B299DBD}" srcOrd="0" destOrd="0" presId="urn:microsoft.com/office/officeart/2005/8/layout/process1"/>
    <dgm:cxn modelId="{2ECC0E84-7774-45B6-9BED-CF6200F78E8F}" srcId="{64CFB34C-EDEC-4666-B445-F8993D4220E5}" destId="{241E9370-47F2-4B0F-9B3F-34F44E1987F4}" srcOrd="0" destOrd="0" parTransId="{D3B4AA04-CD97-4781-8771-4AA6E381603D}" sibTransId="{018F1742-ED34-45CF-8480-D0FBBD0170EC}"/>
    <dgm:cxn modelId="{FAB980B3-6A92-49ED-B279-1DB38F2D8386}" srcId="{64CFB34C-EDEC-4666-B445-F8993D4220E5}" destId="{7FEC7E9F-ADC6-41EA-BB5F-1EAC92908091}" srcOrd="1" destOrd="0" parTransId="{07E40A64-593E-4236-AB42-8C35EB675DFC}" sibTransId="{2F3D5365-085D-4897-81EF-57FC291E2701}"/>
    <dgm:cxn modelId="{D6BDA2C8-7BD1-4ECF-9E4E-0E64E1FB6A87}" type="presOf" srcId="{018F1742-ED34-45CF-8480-D0FBBD0170EC}" destId="{6C9B64F1-619E-40C4-AEF9-2D4E8908B920}" srcOrd="1" destOrd="0" presId="urn:microsoft.com/office/officeart/2005/8/layout/process1"/>
    <dgm:cxn modelId="{CAF1CFCC-F334-459B-B503-F0F1E2FE7D72}" type="presOf" srcId="{018F1742-ED34-45CF-8480-D0FBBD0170EC}" destId="{86FD7AD7-0F2D-4507-A213-6A24064AC934}" srcOrd="0" destOrd="0" presId="urn:microsoft.com/office/officeart/2005/8/layout/process1"/>
    <dgm:cxn modelId="{9A96EDD1-2226-47E3-9109-3C5F1FD4E4EB}" type="presOf" srcId="{7FEC7E9F-ADC6-41EA-BB5F-1EAC92908091}" destId="{DFCA072A-A503-455D-87C6-2799EC50981A}" srcOrd="0" destOrd="0" presId="urn:microsoft.com/office/officeart/2005/8/layout/process1"/>
    <dgm:cxn modelId="{319B78E9-2E19-4B04-B047-2C193570D83C}" type="presOf" srcId="{A6423D22-B852-4277-BC9F-71AC111580D5}" destId="{67724FA6-E47D-4DE8-86C6-2CB3805E2D4D}" srcOrd="0" destOrd="0" presId="urn:microsoft.com/office/officeart/2005/8/layout/process1"/>
    <dgm:cxn modelId="{9E902D9E-F96E-4E9B-95C9-805446E6D23F}" type="presParOf" srcId="{BCB78302-F560-41E7-A315-774E5AA4A150}" destId="{1F46C648-656E-4933-976D-52C9EE4ABBE6}" srcOrd="0" destOrd="0" presId="urn:microsoft.com/office/officeart/2005/8/layout/process1"/>
    <dgm:cxn modelId="{9757E984-BC44-48F1-89D1-B76227E76C4A}" type="presParOf" srcId="{BCB78302-F560-41E7-A315-774E5AA4A150}" destId="{86FD7AD7-0F2D-4507-A213-6A24064AC934}" srcOrd="1" destOrd="0" presId="urn:microsoft.com/office/officeart/2005/8/layout/process1"/>
    <dgm:cxn modelId="{4277F465-FED1-4867-9BF0-233BDEF4098B}" type="presParOf" srcId="{86FD7AD7-0F2D-4507-A213-6A24064AC934}" destId="{6C9B64F1-619E-40C4-AEF9-2D4E8908B920}" srcOrd="0" destOrd="0" presId="urn:microsoft.com/office/officeart/2005/8/layout/process1"/>
    <dgm:cxn modelId="{B0E559B4-95F7-48F0-AACF-155DA76760B6}" type="presParOf" srcId="{BCB78302-F560-41E7-A315-774E5AA4A150}" destId="{DFCA072A-A503-455D-87C6-2799EC50981A}" srcOrd="2" destOrd="0" presId="urn:microsoft.com/office/officeart/2005/8/layout/process1"/>
    <dgm:cxn modelId="{055133B2-A252-4986-BDFC-64427A0EEB38}" type="presParOf" srcId="{BCB78302-F560-41E7-A315-774E5AA4A150}" destId="{519EC8E4-F556-4005-8CD3-45D44B299DBD}" srcOrd="3" destOrd="0" presId="urn:microsoft.com/office/officeart/2005/8/layout/process1"/>
    <dgm:cxn modelId="{44973361-EE85-48D9-B58D-F6BD71419E4D}" type="presParOf" srcId="{519EC8E4-F556-4005-8CD3-45D44B299DBD}" destId="{D64AB667-8E00-4FEE-9F30-E07F161B5CB9}" srcOrd="0" destOrd="0" presId="urn:microsoft.com/office/officeart/2005/8/layout/process1"/>
    <dgm:cxn modelId="{A0B7018C-0F6F-4124-BBEB-F10ABC3A17BC}" type="presParOf" srcId="{BCB78302-F560-41E7-A315-774E5AA4A150}" destId="{67724FA6-E47D-4DE8-86C6-2CB3805E2D4D}" srcOrd="4"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15.xml><?xml version="1.0" encoding="utf-8"?>
<dgm:dataModel xmlns:dgm="http://schemas.openxmlformats.org/drawingml/2006/diagram" xmlns:a="http://schemas.openxmlformats.org/drawingml/2006/main">
  <dgm:ptLst>
    <dgm:pt modelId="{64CFB34C-EDEC-4666-B445-F8993D4220E5}" type="doc">
      <dgm:prSet loTypeId="urn:microsoft.com/office/officeart/2005/8/layout/process1" loCatId="process" qsTypeId="urn:microsoft.com/office/officeart/2005/8/quickstyle/simple1" qsCatId="simple" csTypeId="urn:microsoft.com/office/officeart/2005/8/colors/accent0_3" csCatId="mainScheme" phldr="1"/>
      <dgm:spPr/>
      <dgm:t>
        <a:bodyPr/>
        <a:lstStyle/>
        <a:p>
          <a:endParaRPr lang="en-IN"/>
        </a:p>
      </dgm:t>
    </dgm:pt>
    <dgm:pt modelId="{241E9370-47F2-4B0F-9B3F-34F44E1987F4}">
      <dgm:prSet phldrT="[Text]"/>
      <dgm:spPr/>
      <dgm:t>
        <a:bodyPr/>
        <a:lstStyle/>
        <a:p>
          <a:r>
            <a:rPr lang="en-US" dirty="0"/>
            <a:t>Bhiwandi MWH</a:t>
          </a:r>
        </a:p>
        <a:p>
          <a:r>
            <a:rPr lang="en-US" dirty="0"/>
            <a:t>421301</a:t>
          </a:r>
          <a:endParaRPr lang="en-IN" dirty="0"/>
        </a:p>
      </dgm:t>
    </dgm:pt>
    <dgm:pt modelId="{D3B4AA04-CD97-4781-8771-4AA6E381603D}" type="parTrans" cxnId="{2ECC0E84-7774-45B6-9BED-CF6200F78E8F}">
      <dgm:prSet/>
      <dgm:spPr/>
      <dgm:t>
        <a:bodyPr/>
        <a:lstStyle/>
        <a:p>
          <a:endParaRPr lang="en-IN"/>
        </a:p>
      </dgm:t>
    </dgm:pt>
    <dgm:pt modelId="{018F1742-ED34-45CF-8480-D0FBBD0170EC}" type="sibTrans" cxnId="{2ECC0E84-7774-45B6-9BED-CF6200F78E8F}">
      <dgm:prSet/>
      <dgm:spPr/>
      <dgm:t>
        <a:bodyPr/>
        <a:lstStyle/>
        <a:p>
          <a:endParaRPr lang="en-IN"/>
        </a:p>
      </dgm:t>
    </dgm:pt>
    <dgm:pt modelId="{7FEC7E9F-ADC6-41EA-BB5F-1EAC92908091}">
      <dgm:prSet phldrT="[Text]"/>
      <dgm:spPr/>
      <dgm:t>
        <a:bodyPr/>
        <a:lstStyle/>
        <a:p>
          <a:r>
            <a:rPr lang="en-US" dirty="0" err="1"/>
            <a:t>Kondotty</a:t>
          </a:r>
          <a:endParaRPr lang="en-US" dirty="0"/>
        </a:p>
        <a:p>
          <a:r>
            <a:rPr lang="en-US" dirty="0"/>
            <a:t>673638</a:t>
          </a:r>
        </a:p>
        <a:p>
          <a:r>
            <a:rPr lang="en-IN" dirty="0"/>
            <a:t>W:346 V:149</a:t>
          </a:r>
        </a:p>
      </dgm:t>
    </dgm:pt>
    <dgm:pt modelId="{07E40A64-593E-4236-AB42-8C35EB675DFC}" type="parTrans" cxnId="{FAB980B3-6A92-49ED-B279-1DB38F2D8386}">
      <dgm:prSet/>
      <dgm:spPr/>
      <dgm:t>
        <a:bodyPr/>
        <a:lstStyle/>
        <a:p>
          <a:endParaRPr lang="en-IN"/>
        </a:p>
      </dgm:t>
    </dgm:pt>
    <dgm:pt modelId="{2F3D5365-085D-4897-81EF-57FC291E2701}" type="sibTrans" cxnId="{FAB980B3-6A92-49ED-B279-1DB38F2D8386}">
      <dgm:prSet/>
      <dgm:spPr/>
      <dgm:t>
        <a:bodyPr/>
        <a:lstStyle/>
        <a:p>
          <a:endParaRPr lang="en-IN"/>
        </a:p>
      </dgm:t>
    </dgm:pt>
    <dgm:pt modelId="{BCB78302-F560-41E7-A315-774E5AA4A150}" type="pres">
      <dgm:prSet presAssocID="{64CFB34C-EDEC-4666-B445-F8993D4220E5}" presName="Name0" presStyleCnt="0">
        <dgm:presLayoutVars>
          <dgm:dir/>
          <dgm:resizeHandles val="exact"/>
        </dgm:presLayoutVars>
      </dgm:prSet>
      <dgm:spPr/>
    </dgm:pt>
    <dgm:pt modelId="{1F46C648-656E-4933-976D-52C9EE4ABBE6}" type="pres">
      <dgm:prSet presAssocID="{241E9370-47F2-4B0F-9B3F-34F44E1987F4}" presName="node" presStyleLbl="node1" presStyleIdx="0" presStyleCnt="2">
        <dgm:presLayoutVars>
          <dgm:bulletEnabled val="1"/>
        </dgm:presLayoutVars>
      </dgm:prSet>
      <dgm:spPr/>
    </dgm:pt>
    <dgm:pt modelId="{86FD7AD7-0F2D-4507-A213-6A24064AC934}" type="pres">
      <dgm:prSet presAssocID="{018F1742-ED34-45CF-8480-D0FBBD0170EC}" presName="sibTrans" presStyleLbl="sibTrans2D1" presStyleIdx="0" presStyleCnt="1"/>
      <dgm:spPr/>
    </dgm:pt>
    <dgm:pt modelId="{6C9B64F1-619E-40C4-AEF9-2D4E8908B920}" type="pres">
      <dgm:prSet presAssocID="{018F1742-ED34-45CF-8480-D0FBBD0170EC}" presName="connectorText" presStyleLbl="sibTrans2D1" presStyleIdx="0" presStyleCnt="1"/>
      <dgm:spPr/>
    </dgm:pt>
    <dgm:pt modelId="{DFCA072A-A503-455D-87C6-2799EC50981A}" type="pres">
      <dgm:prSet presAssocID="{7FEC7E9F-ADC6-41EA-BB5F-1EAC92908091}" presName="node" presStyleLbl="node1" presStyleIdx="1" presStyleCnt="2">
        <dgm:presLayoutVars>
          <dgm:bulletEnabled val="1"/>
        </dgm:presLayoutVars>
      </dgm:prSet>
      <dgm:spPr/>
    </dgm:pt>
  </dgm:ptLst>
  <dgm:cxnLst>
    <dgm:cxn modelId="{E5536C1D-8426-442F-B1D6-B8E4E5FA01CD}" type="presOf" srcId="{241E9370-47F2-4B0F-9B3F-34F44E1987F4}" destId="{1F46C648-656E-4933-976D-52C9EE4ABBE6}" srcOrd="0" destOrd="0" presId="urn:microsoft.com/office/officeart/2005/8/layout/process1"/>
    <dgm:cxn modelId="{8D3DF875-1E5D-481D-B7AD-A5299B647511}" type="presOf" srcId="{64CFB34C-EDEC-4666-B445-F8993D4220E5}" destId="{BCB78302-F560-41E7-A315-774E5AA4A150}" srcOrd="0" destOrd="0" presId="urn:microsoft.com/office/officeart/2005/8/layout/process1"/>
    <dgm:cxn modelId="{2ECC0E84-7774-45B6-9BED-CF6200F78E8F}" srcId="{64CFB34C-EDEC-4666-B445-F8993D4220E5}" destId="{241E9370-47F2-4B0F-9B3F-34F44E1987F4}" srcOrd="0" destOrd="0" parTransId="{D3B4AA04-CD97-4781-8771-4AA6E381603D}" sibTransId="{018F1742-ED34-45CF-8480-D0FBBD0170EC}"/>
    <dgm:cxn modelId="{FAB980B3-6A92-49ED-B279-1DB38F2D8386}" srcId="{64CFB34C-EDEC-4666-B445-F8993D4220E5}" destId="{7FEC7E9F-ADC6-41EA-BB5F-1EAC92908091}" srcOrd="1" destOrd="0" parTransId="{07E40A64-593E-4236-AB42-8C35EB675DFC}" sibTransId="{2F3D5365-085D-4897-81EF-57FC291E2701}"/>
    <dgm:cxn modelId="{D6BDA2C8-7BD1-4ECF-9E4E-0E64E1FB6A87}" type="presOf" srcId="{018F1742-ED34-45CF-8480-D0FBBD0170EC}" destId="{6C9B64F1-619E-40C4-AEF9-2D4E8908B920}" srcOrd="1" destOrd="0" presId="urn:microsoft.com/office/officeart/2005/8/layout/process1"/>
    <dgm:cxn modelId="{CAF1CFCC-F334-459B-B503-F0F1E2FE7D72}" type="presOf" srcId="{018F1742-ED34-45CF-8480-D0FBBD0170EC}" destId="{86FD7AD7-0F2D-4507-A213-6A24064AC934}" srcOrd="0" destOrd="0" presId="urn:microsoft.com/office/officeart/2005/8/layout/process1"/>
    <dgm:cxn modelId="{9A96EDD1-2226-47E3-9109-3C5F1FD4E4EB}" type="presOf" srcId="{7FEC7E9F-ADC6-41EA-BB5F-1EAC92908091}" destId="{DFCA072A-A503-455D-87C6-2799EC50981A}" srcOrd="0" destOrd="0" presId="urn:microsoft.com/office/officeart/2005/8/layout/process1"/>
    <dgm:cxn modelId="{9E902D9E-F96E-4E9B-95C9-805446E6D23F}" type="presParOf" srcId="{BCB78302-F560-41E7-A315-774E5AA4A150}" destId="{1F46C648-656E-4933-976D-52C9EE4ABBE6}" srcOrd="0" destOrd="0" presId="urn:microsoft.com/office/officeart/2005/8/layout/process1"/>
    <dgm:cxn modelId="{9757E984-BC44-48F1-89D1-B76227E76C4A}" type="presParOf" srcId="{BCB78302-F560-41E7-A315-774E5AA4A150}" destId="{86FD7AD7-0F2D-4507-A213-6A24064AC934}" srcOrd="1" destOrd="0" presId="urn:microsoft.com/office/officeart/2005/8/layout/process1"/>
    <dgm:cxn modelId="{4277F465-FED1-4867-9BF0-233BDEF4098B}" type="presParOf" srcId="{86FD7AD7-0F2D-4507-A213-6A24064AC934}" destId="{6C9B64F1-619E-40C4-AEF9-2D4E8908B920}" srcOrd="0" destOrd="0" presId="urn:microsoft.com/office/officeart/2005/8/layout/process1"/>
    <dgm:cxn modelId="{B0E559B4-95F7-48F0-AACF-155DA76760B6}" type="presParOf" srcId="{BCB78302-F560-41E7-A315-774E5AA4A150}" destId="{DFCA072A-A503-455D-87C6-2799EC50981A}" srcOrd="2"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16.xml><?xml version="1.0" encoding="utf-8"?>
<dgm:dataModel xmlns:dgm="http://schemas.openxmlformats.org/drawingml/2006/diagram" xmlns:a="http://schemas.openxmlformats.org/drawingml/2006/main">
  <dgm:ptLst>
    <dgm:pt modelId="{64CFB34C-EDEC-4666-B445-F8993D4220E5}" type="doc">
      <dgm:prSet loTypeId="urn:microsoft.com/office/officeart/2005/8/layout/process1" loCatId="process" qsTypeId="urn:microsoft.com/office/officeart/2005/8/quickstyle/simple1" qsCatId="simple" csTypeId="urn:microsoft.com/office/officeart/2005/8/colors/accent0_3" csCatId="mainScheme" phldr="1"/>
      <dgm:spPr/>
      <dgm:t>
        <a:bodyPr/>
        <a:lstStyle/>
        <a:p>
          <a:endParaRPr lang="en-IN"/>
        </a:p>
      </dgm:t>
    </dgm:pt>
    <dgm:pt modelId="{241E9370-47F2-4B0F-9B3F-34F44E1987F4}">
      <dgm:prSet phldrT="[Text]"/>
      <dgm:spPr/>
      <dgm:t>
        <a:bodyPr/>
        <a:lstStyle/>
        <a:p>
          <a:r>
            <a:rPr lang="en-US" dirty="0"/>
            <a:t>Bhiwandi MWH</a:t>
          </a:r>
        </a:p>
        <a:p>
          <a:r>
            <a:rPr lang="en-US" dirty="0"/>
            <a:t>421301</a:t>
          </a:r>
          <a:endParaRPr lang="en-IN" dirty="0"/>
        </a:p>
      </dgm:t>
    </dgm:pt>
    <dgm:pt modelId="{D3B4AA04-CD97-4781-8771-4AA6E381603D}" type="parTrans" cxnId="{2ECC0E84-7774-45B6-9BED-CF6200F78E8F}">
      <dgm:prSet/>
      <dgm:spPr/>
      <dgm:t>
        <a:bodyPr/>
        <a:lstStyle/>
        <a:p>
          <a:endParaRPr lang="en-IN"/>
        </a:p>
      </dgm:t>
    </dgm:pt>
    <dgm:pt modelId="{018F1742-ED34-45CF-8480-D0FBBD0170EC}" type="sibTrans" cxnId="{2ECC0E84-7774-45B6-9BED-CF6200F78E8F}">
      <dgm:prSet/>
      <dgm:spPr/>
      <dgm:t>
        <a:bodyPr/>
        <a:lstStyle/>
        <a:p>
          <a:endParaRPr lang="en-IN"/>
        </a:p>
      </dgm:t>
    </dgm:pt>
    <dgm:pt modelId="{7FEC7E9F-ADC6-41EA-BB5F-1EAC92908091}">
      <dgm:prSet phldrT="[Text]"/>
      <dgm:spPr/>
      <dgm:t>
        <a:bodyPr/>
        <a:lstStyle/>
        <a:p>
          <a:r>
            <a:rPr lang="en-US" dirty="0"/>
            <a:t>Orissa</a:t>
          </a:r>
        </a:p>
        <a:p>
          <a:r>
            <a:rPr lang="en-US" dirty="0"/>
            <a:t>754002</a:t>
          </a:r>
        </a:p>
        <a:p>
          <a:r>
            <a:rPr lang="en-IN" dirty="0"/>
            <a:t>W:87 V:38</a:t>
          </a:r>
        </a:p>
      </dgm:t>
    </dgm:pt>
    <dgm:pt modelId="{07E40A64-593E-4236-AB42-8C35EB675DFC}" type="parTrans" cxnId="{FAB980B3-6A92-49ED-B279-1DB38F2D8386}">
      <dgm:prSet/>
      <dgm:spPr/>
      <dgm:t>
        <a:bodyPr/>
        <a:lstStyle/>
        <a:p>
          <a:endParaRPr lang="en-IN"/>
        </a:p>
      </dgm:t>
    </dgm:pt>
    <dgm:pt modelId="{2F3D5365-085D-4897-81EF-57FC291E2701}" type="sibTrans" cxnId="{FAB980B3-6A92-49ED-B279-1DB38F2D8386}">
      <dgm:prSet/>
      <dgm:spPr/>
      <dgm:t>
        <a:bodyPr/>
        <a:lstStyle/>
        <a:p>
          <a:endParaRPr lang="en-IN"/>
        </a:p>
      </dgm:t>
    </dgm:pt>
    <dgm:pt modelId="{BCB78302-F560-41E7-A315-774E5AA4A150}" type="pres">
      <dgm:prSet presAssocID="{64CFB34C-EDEC-4666-B445-F8993D4220E5}" presName="Name0" presStyleCnt="0">
        <dgm:presLayoutVars>
          <dgm:dir/>
          <dgm:resizeHandles val="exact"/>
        </dgm:presLayoutVars>
      </dgm:prSet>
      <dgm:spPr/>
    </dgm:pt>
    <dgm:pt modelId="{1F46C648-656E-4933-976D-52C9EE4ABBE6}" type="pres">
      <dgm:prSet presAssocID="{241E9370-47F2-4B0F-9B3F-34F44E1987F4}" presName="node" presStyleLbl="node1" presStyleIdx="0" presStyleCnt="2">
        <dgm:presLayoutVars>
          <dgm:bulletEnabled val="1"/>
        </dgm:presLayoutVars>
      </dgm:prSet>
      <dgm:spPr/>
    </dgm:pt>
    <dgm:pt modelId="{86FD7AD7-0F2D-4507-A213-6A24064AC934}" type="pres">
      <dgm:prSet presAssocID="{018F1742-ED34-45CF-8480-D0FBBD0170EC}" presName="sibTrans" presStyleLbl="sibTrans2D1" presStyleIdx="0" presStyleCnt="1"/>
      <dgm:spPr/>
    </dgm:pt>
    <dgm:pt modelId="{6C9B64F1-619E-40C4-AEF9-2D4E8908B920}" type="pres">
      <dgm:prSet presAssocID="{018F1742-ED34-45CF-8480-D0FBBD0170EC}" presName="connectorText" presStyleLbl="sibTrans2D1" presStyleIdx="0" presStyleCnt="1"/>
      <dgm:spPr/>
    </dgm:pt>
    <dgm:pt modelId="{DFCA072A-A503-455D-87C6-2799EC50981A}" type="pres">
      <dgm:prSet presAssocID="{7FEC7E9F-ADC6-41EA-BB5F-1EAC92908091}" presName="node" presStyleLbl="node1" presStyleIdx="1" presStyleCnt="2">
        <dgm:presLayoutVars>
          <dgm:bulletEnabled val="1"/>
        </dgm:presLayoutVars>
      </dgm:prSet>
      <dgm:spPr/>
    </dgm:pt>
  </dgm:ptLst>
  <dgm:cxnLst>
    <dgm:cxn modelId="{E5536C1D-8426-442F-B1D6-B8E4E5FA01CD}" type="presOf" srcId="{241E9370-47F2-4B0F-9B3F-34F44E1987F4}" destId="{1F46C648-656E-4933-976D-52C9EE4ABBE6}" srcOrd="0" destOrd="0" presId="urn:microsoft.com/office/officeart/2005/8/layout/process1"/>
    <dgm:cxn modelId="{8D3DF875-1E5D-481D-B7AD-A5299B647511}" type="presOf" srcId="{64CFB34C-EDEC-4666-B445-F8993D4220E5}" destId="{BCB78302-F560-41E7-A315-774E5AA4A150}" srcOrd="0" destOrd="0" presId="urn:microsoft.com/office/officeart/2005/8/layout/process1"/>
    <dgm:cxn modelId="{2ECC0E84-7774-45B6-9BED-CF6200F78E8F}" srcId="{64CFB34C-EDEC-4666-B445-F8993D4220E5}" destId="{241E9370-47F2-4B0F-9B3F-34F44E1987F4}" srcOrd="0" destOrd="0" parTransId="{D3B4AA04-CD97-4781-8771-4AA6E381603D}" sibTransId="{018F1742-ED34-45CF-8480-D0FBBD0170EC}"/>
    <dgm:cxn modelId="{FAB980B3-6A92-49ED-B279-1DB38F2D8386}" srcId="{64CFB34C-EDEC-4666-B445-F8993D4220E5}" destId="{7FEC7E9F-ADC6-41EA-BB5F-1EAC92908091}" srcOrd="1" destOrd="0" parTransId="{07E40A64-593E-4236-AB42-8C35EB675DFC}" sibTransId="{2F3D5365-085D-4897-81EF-57FC291E2701}"/>
    <dgm:cxn modelId="{D6BDA2C8-7BD1-4ECF-9E4E-0E64E1FB6A87}" type="presOf" srcId="{018F1742-ED34-45CF-8480-D0FBBD0170EC}" destId="{6C9B64F1-619E-40C4-AEF9-2D4E8908B920}" srcOrd="1" destOrd="0" presId="urn:microsoft.com/office/officeart/2005/8/layout/process1"/>
    <dgm:cxn modelId="{CAF1CFCC-F334-459B-B503-F0F1E2FE7D72}" type="presOf" srcId="{018F1742-ED34-45CF-8480-D0FBBD0170EC}" destId="{86FD7AD7-0F2D-4507-A213-6A24064AC934}" srcOrd="0" destOrd="0" presId="urn:microsoft.com/office/officeart/2005/8/layout/process1"/>
    <dgm:cxn modelId="{9A96EDD1-2226-47E3-9109-3C5F1FD4E4EB}" type="presOf" srcId="{7FEC7E9F-ADC6-41EA-BB5F-1EAC92908091}" destId="{DFCA072A-A503-455D-87C6-2799EC50981A}" srcOrd="0" destOrd="0" presId="urn:microsoft.com/office/officeart/2005/8/layout/process1"/>
    <dgm:cxn modelId="{9E902D9E-F96E-4E9B-95C9-805446E6D23F}" type="presParOf" srcId="{BCB78302-F560-41E7-A315-774E5AA4A150}" destId="{1F46C648-656E-4933-976D-52C9EE4ABBE6}" srcOrd="0" destOrd="0" presId="urn:microsoft.com/office/officeart/2005/8/layout/process1"/>
    <dgm:cxn modelId="{9757E984-BC44-48F1-89D1-B76227E76C4A}" type="presParOf" srcId="{BCB78302-F560-41E7-A315-774E5AA4A150}" destId="{86FD7AD7-0F2D-4507-A213-6A24064AC934}" srcOrd="1" destOrd="0" presId="urn:microsoft.com/office/officeart/2005/8/layout/process1"/>
    <dgm:cxn modelId="{4277F465-FED1-4867-9BF0-233BDEF4098B}" type="presParOf" srcId="{86FD7AD7-0F2D-4507-A213-6A24064AC934}" destId="{6C9B64F1-619E-40C4-AEF9-2D4E8908B920}" srcOrd="0" destOrd="0" presId="urn:microsoft.com/office/officeart/2005/8/layout/process1"/>
    <dgm:cxn modelId="{B0E559B4-95F7-48F0-AACF-155DA76760B6}" type="presParOf" srcId="{BCB78302-F560-41E7-A315-774E5AA4A150}" destId="{DFCA072A-A503-455D-87C6-2799EC50981A}" srcOrd="2"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17.xml><?xml version="1.0" encoding="utf-8"?>
<dgm:dataModel xmlns:dgm="http://schemas.openxmlformats.org/drawingml/2006/diagram" xmlns:a="http://schemas.openxmlformats.org/drawingml/2006/main">
  <dgm:ptLst>
    <dgm:pt modelId="{64CFB34C-EDEC-4666-B445-F8993D4220E5}" type="doc">
      <dgm:prSet loTypeId="urn:microsoft.com/office/officeart/2005/8/layout/cycle2" loCatId="cycle" qsTypeId="urn:microsoft.com/office/officeart/2005/8/quickstyle/simple1" qsCatId="simple" csTypeId="urn:microsoft.com/office/officeart/2005/8/colors/accent0_3" csCatId="mainScheme" phldr="1"/>
      <dgm:spPr/>
      <dgm:t>
        <a:bodyPr/>
        <a:lstStyle/>
        <a:p>
          <a:endParaRPr lang="en-IN"/>
        </a:p>
      </dgm:t>
    </dgm:pt>
    <dgm:pt modelId="{241E9370-47F2-4B0F-9B3F-34F44E1987F4}">
      <dgm:prSet phldrT="[Text]"/>
      <dgm:spPr/>
      <dgm:t>
        <a:bodyPr/>
        <a:lstStyle/>
        <a:p>
          <a:r>
            <a:rPr lang="en-US" dirty="0"/>
            <a:t>RWH-Kolkata</a:t>
          </a:r>
        </a:p>
        <a:p>
          <a:r>
            <a:rPr lang="en-IN" dirty="0"/>
            <a:t>711302</a:t>
          </a:r>
        </a:p>
      </dgm:t>
    </dgm:pt>
    <dgm:pt modelId="{D3B4AA04-CD97-4781-8771-4AA6E381603D}" type="parTrans" cxnId="{2ECC0E84-7774-45B6-9BED-CF6200F78E8F}">
      <dgm:prSet/>
      <dgm:spPr/>
      <dgm:t>
        <a:bodyPr/>
        <a:lstStyle/>
        <a:p>
          <a:endParaRPr lang="en-IN"/>
        </a:p>
      </dgm:t>
    </dgm:pt>
    <dgm:pt modelId="{018F1742-ED34-45CF-8480-D0FBBD0170EC}" type="sibTrans" cxnId="{2ECC0E84-7774-45B6-9BED-CF6200F78E8F}">
      <dgm:prSet/>
      <dgm:spPr/>
      <dgm:t>
        <a:bodyPr/>
        <a:lstStyle/>
        <a:p>
          <a:endParaRPr lang="en-IN"/>
        </a:p>
      </dgm:t>
    </dgm:pt>
    <dgm:pt modelId="{7FEC7E9F-ADC6-41EA-BB5F-1EAC92908091}">
      <dgm:prSet phldrT="[Text]"/>
      <dgm:spPr/>
      <dgm:t>
        <a:bodyPr/>
        <a:lstStyle/>
        <a:p>
          <a:r>
            <a:rPr lang="en-US" dirty="0"/>
            <a:t>Howrah</a:t>
          </a:r>
        </a:p>
        <a:p>
          <a:r>
            <a:rPr lang="en-US" dirty="0"/>
            <a:t>711303</a:t>
          </a:r>
        </a:p>
        <a:p>
          <a:r>
            <a:rPr lang="en-IN" dirty="0"/>
            <a:t>W:134 V:26</a:t>
          </a:r>
        </a:p>
      </dgm:t>
    </dgm:pt>
    <dgm:pt modelId="{07E40A64-593E-4236-AB42-8C35EB675DFC}" type="parTrans" cxnId="{FAB980B3-6A92-49ED-B279-1DB38F2D8386}">
      <dgm:prSet/>
      <dgm:spPr/>
      <dgm:t>
        <a:bodyPr/>
        <a:lstStyle/>
        <a:p>
          <a:endParaRPr lang="en-IN"/>
        </a:p>
      </dgm:t>
    </dgm:pt>
    <dgm:pt modelId="{2F3D5365-085D-4897-81EF-57FC291E2701}" type="sibTrans" cxnId="{FAB980B3-6A92-49ED-B279-1DB38F2D8386}">
      <dgm:prSet/>
      <dgm:spPr/>
      <dgm:t>
        <a:bodyPr/>
        <a:lstStyle/>
        <a:p>
          <a:endParaRPr lang="en-IN"/>
        </a:p>
      </dgm:t>
    </dgm:pt>
    <dgm:pt modelId="{4326FD7D-259E-4EA0-98D1-7662353643DF}" type="pres">
      <dgm:prSet presAssocID="{64CFB34C-EDEC-4666-B445-F8993D4220E5}" presName="cycle" presStyleCnt="0">
        <dgm:presLayoutVars>
          <dgm:dir/>
          <dgm:resizeHandles val="exact"/>
        </dgm:presLayoutVars>
      </dgm:prSet>
      <dgm:spPr/>
    </dgm:pt>
    <dgm:pt modelId="{8D462027-949A-40B1-9669-113A1580EB9B}" type="pres">
      <dgm:prSet presAssocID="{241E9370-47F2-4B0F-9B3F-34F44E1987F4}" presName="node" presStyleLbl="node1" presStyleIdx="0" presStyleCnt="2">
        <dgm:presLayoutVars>
          <dgm:bulletEnabled val="1"/>
        </dgm:presLayoutVars>
      </dgm:prSet>
      <dgm:spPr/>
    </dgm:pt>
    <dgm:pt modelId="{1C4C3F1B-A4D3-41B4-AE2D-93438AA76BCC}" type="pres">
      <dgm:prSet presAssocID="{018F1742-ED34-45CF-8480-D0FBBD0170EC}" presName="sibTrans" presStyleLbl="sibTrans2D1" presStyleIdx="0" presStyleCnt="2"/>
      <dgm:spPr/>
    </dgm:pt>
    <dgm:pt modelId="{BF017385-9342-4ADF-8A37-1E3B36BB9D12}" type="pres">
      <dgm:prSet presAssocID="{018F1742-ED34-45CF-8480-D0FBBD0170EC}" presName="connectorText" presStyleLbl="sibTrans2D1" presStyleIdx="0" presStyleCnt="2"/>
      <dgm:spPr/>
    </dgm:pt>
    <dgm:pt modelId="{5ABDC963-EB2A-45D7-A16A-B273EC85F8EB}" type="pres">
      <dgm:prSet presAssocID="{7FEC7E9F-ADC6-41EA-BB5F-1EAC92908091}" presName="node" presStyleLbl="node1" presStyleIdx="1" presStyleCnt="2">
        <dgm:presLayoutVars>
          <dgm:bulletEnabled val="1"/>
        </dgm:presLayoutVars>
      </dgm:prSet>
      <dgm:spPr/>
    </dgm:pt>
    <dgm:pt modelId="{CEC535B6-206A-4821-8584-D375ACB122E1}" type="pres">
      <dgm:prSet presAssocID="{2F3D5365-085D-4897-81EF-57FC291E2701}" presName="sibTrans" presStyleLbl="sibTrans2D1" presStyleIdx="1" presStyleCnt="2"/>
      <dgm:spPr/>
    </dgm:pt>
    <dgm:pt modelId="{661102F3-C6FE-44AB-B023-250157FB9354}" type="pres">
      <dgm:prSet presAssocID="{2F3D5365-085D-4897-81EF-57FC291E2701}" presName="connectorText" presStyleLbl="sibTrans2D1" presStyleIdx="1" presStyleCnt="2"/>
      <dgm:spPr/>
    </dgm:pt>
  </dgm:ptLst>
  <dgm:cxnLst>
    <dgm:cxn modelId="{699B4109-9A70-476E-8F2B-2AB22D1ABE9A}" type="presOf" srcId="{018F1742-ED34-45CF-8480-D0FBBD0170EC}" destId="{BF017385-9342-4ADF-8A37-1E3B36BB9D12}" srcOrd="1" destOrd="0" presId="urn:microsoft.com/office/officeart/2005/8/layout/cycle2"/>
    <dgm:cxn modelId="{0EA07B09-BC07-46DD-9E35-0C2F6D9FC6F8}" type="presOf" srcId="{2F3D5365-085D-4897-81EF-57FC291E2701}" destId="{CEC535B6-206A-4821-8584-D375ACB122E1}" srcOrd="0" destOrd="0" presId="urn:microsoft.com/office/officeart/2005/8/layout/cycle2"/>
    <dgm:cxn modelId="{EC5F8B30-51BD-4FEF-85D2-2F7DECA609D4}" type="presOf" srcId="{241E9370-47F2-4B0F-9B3F-34F44E1987F4}" destId="{8D462027-949A-40B1-9669-113A1580EB9B}" srcOrd="0" destOrd="0" presId="urn:microsoft.com/office/officeart/2005/8/layout/cycle2"/>
    <dgm:cxn modelId="{C920454D-56BA-48CE-ABDF-88202DE06745}" type="presOf" srcId="{2F3D5365-085D-4897-81EF-57FC291E2701}" destId="{661102F3-C6FE-44AB-B023-250157FB9354}" srcOrd="1" destOrd="0" presId="urn:microsoft.com/office/officeart/2005/8/layout/cycle2"/>
    <dgm:cxn modelId="{5C9EEC4F-4DD0-4EF7-A5F8-DAFC26F66D21}" type="presOf" srcId="{7FEC7E9F-ADC6-41EA-BB5F-1EAC92908091}" destId="{5ABDC963-EB2A-45D7-A16A-B273EC85F8EB}" srcOrd="0" destOrd="0" presId="urn:microsoft.com/office/officeart/2005/8/layout/cycle2"/>
    <dgm:cxn modelId="{7F27F94F-B6E4-4B81-A818-805CB1B7B976}" type="presOf" srcId="{64CFB34C-EDEC-4666-B445-F8993D4220E5}" destId="{4326FD7D-259E-4EA0-98D1-7662353643DF}" srcOrd="0" destOrd="0" presId="urn:microsoft.com/office/officeart/2005/8/layout/cycle2"/>
    <dgm:cxn modelId="{2ECC0E84-7774-45B6-9BED-CF6200F78E8F}" srcId="{64CFB34C-EDEC-4666-B445-F8993D4220E5}" destId="{241E9370-47F2-4B0F-9B3F-34F44E1987F4}" srcOrd="0" destOrd="0" parTransId="{D3B4AA04-CD97-4781-8771-4AA6E381603D}" sibTransId="{018F1742-ED34-45CF-8480-D0FBBD0170EC}"/>
    <dgm:cxn modelId="{198F05AA-183D-4921-9660-6547B2EFFC5F}" type="presOf" srcId="{018F1742-ED34-45CF-8480-D0FBBD0170EC}" destId="{1C4C3F1B-A4D3-41B4-AE2D-93438AA76BCC}" srcOrd="0" destOrd="0" presId="urn:microsoft.com/office/officeart/2005/8/layout/cycle2"/>
    <dgm:cxn modelId="{FAB980B3-6A92-49ED-B279-1DB38F2D8386}" srcId="{64CFB34C-EDEC-4666-B445-F8993D4220E5}" destId="{7FEC7E9F-ADC6-41EA-BB5F-1EAC92908091}" srcOrd="1" destOrd="0" parTransId="{07E40A64-593E-4236-AB42-8C35EB675DFC}" sibTransId="{2F3D5365-085D-4897-81EF-57FC291E2701}"/>
    <dgm:cxn modelId="{342C7935-2522-423D-9A25-1405068C3D00}" type="presParOf" srcId="{4326FD7D-259E-4EA0-98D1-7662353643DF}" destId="{8D462027-949A-40B1-9669-113A1580EB9B}" srcOrd="0" destOrd="0" presId="urn:microsoft.com/office/officeart/2005/8/layout/cycle2"/>
    <dgm:cxn modelId="{B490ADD0-36C1-4AFB-80B0-6060B615B6FA}" type="presParOf" srcId="{4326FD7D-259E-4EA0-98D1-7662353643DF}" destId="{1C4C3F1B-A4D3-41B4-AE2D-93438AA76BCC}" srcOrd="1" destOrd="0" presId="urn:microsoft.com/office/officeart/2005/8/layout/cycle2"/>
    <dgm:cxn modelId="{2D4DF460-D9E9-4F04-882C-E2E52ADF170C}" type="presParOf" srcId="{1C4C3F1B-A4D3-41B4-AE2D-93438AA76BCC}" destId="{BF017385-9342-4ADF-8A37-1E3B36BB9D12}" srcOrd="0" destOrd="0" presId="urn:microsoft.com/office/officeart/2005/8/layout/cycle2"/>
    <dgm:cxn modelId="{DD60E3DF-EAB6-4AD8-A27F-AC91DA069F94}" type="presParOf" srcId="{4326FD7D-259E-4EA0-98D1-7662353643DF}" destId="{5ABDC963-EB2A-45D7-A16A-B273EC85F8EB}" srcOrd="2" destOrd="0" presId="urn:microsoft.com/office/officeart/2005/8/layout/cycle2"/>
    <dgm:cxn modelId="{B4400683-A4D1-4DF9-9E3F-08A6482669EE}" type="presParOf" srcId="{4326FD7D-259E-4EA0-98D1-7662353643DF}" destId="{CEC535B6-206A-4821-8584-D375ACB122E1}" srcOrd="3" destOrd="0" presId="urn:microsoft.com/office/officeart/2005/8/layout/cycle2"/>
    <dgm:cxn modelId="{7E5A329E-45A7-423E-8411-2A9F77CAC06C}" type="presParOf" srcId="{CEC535B6-206A-4821-8584-D375ACB122E1}" destId="{661102F3-C6FE-44AB-B023-250157FB9354}" srcOrd="0" destOrd="0" presId="urn:microsoft.com/office/officeart/2005/8/layout/cycle2"/>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18.xml><?xml version="1.0" encoding="utf-8"?>
<dgm:dataModel xmlns:dgm="http://schemas.openxmlformats.org/drawingml/2006/diagram" xmlns:a="http://schemas.openxmlformats.org/drawingml/2006/main">
  <dgm:ptLst>
    <dgm:pt modelId="{64CFB34C-EDEC-4666-B445-F8993D4220E5}" type="doc">
      <dgm:prSet loTypeId="urn:microsoft.com/office/officeart/2005/8/layout/process1" loCatId="process" qsTypeId="urn:microsoft.com/office/officeart/2005/8/quickstyle/simple1" qsCatId="simple" csTypeId="urn:microsoft.com/office/officeart/2005/8/colors/accent0_3" csCatId="mainScheme" phldr="1"/>
      <dgm:spPr/>
      <dgm:t>
        <a:bodyPr/>
        <a:lstStyle/>
        <a:p>
          <a:endParaRPr lang="en-IN"/>
        </a:p>
      </dgm:t>
    </dgm:pt>
    <dgm:pt modelId="{241E9370-47F2-4B0F-9B3F-34F44E1987F4}">
      <dgm:prSet phldrT="[Text]"/>
      <dgm:spPr/>
      <dgm:t>
        <a:bodyPr/>
        <a:lstStyle/>
        <a:p>
          <a:r>
            <a:rPr lang="en-US" dirty="0"/>
            <a:t>RWH-Kolkata</a:t>
          </a:r>
        </a:p>
        <a:p>
          <a:r>
            <a:rPr lang="en-IN" dirty="0"/>
            <a:t>711302</a:t>
          </a:r>
        </a:p>
      </dgm:t>
    </dgm:pt>
    <dgm:pt modelId="{D3B4AA04-CD97-4781-8771-4AA6E381603D}" type="parTrans" cxnId="{2ECC0E84-7774-45B6-9BED-CF6200F78E8F}">
      <dgm:prSet/>
      <dgm:spPr/>
      <dgm:t>
        <a:bodyPr/>
        <a:lstStyle/>
        <a:p>
          <a:endParaRPr lang="en-IN"/>
        </a:p>
      </dgm:t>
    </dgm:pt>
    <dgm:pt modelId="{018F1742-ED34-45CF-8480-D0FBBD0170EC}" type="sibTrans" cxnId="{2ECC0E84-7774-45B6-9BED-CF6200F78E8F}">
      <dgm:prSet/>
      <dgm:spPr/>
      <dgm:t>
        <a:bodyPr/>
        <a:lstStyle/>
        <a:p>
          <a:endParaRPr lang="en-IN"/>
        </a:p>
      </dgm:t>
    </dgm:pt>
    <dgm:pt modelId="{7FEC7E9F-ADC6-41EA-BB5F-1EAC92908091}">
      <dgm:prSet phldrT="[Text]"/>
      <dgm:spPr/>
      <dgm:t>
        <a:bodyPr/>
        <a:lstStyle/>
        <a:p>
          <a:r>
            <a:rPr lang="en-US" dirty="0"/>
            <a:t>JAMSHEDPUR</a:t>
          </a:r>
        </a:p>
        <a:p>
          <a:r>
            <a:rPr lang="en-US" dirty="0"/>
            <a:t>831012</a:t>
          </a:r>
        </a:p>
        <a:p>
          <a:r>
            <a:rPr lang="en-IN" dirty="0"/>
            <a:t>W:272 V:167</a:t>
          </a:r>
        </a:p>
      </dgm:t>
    </dgm:pt>
    <dgm:pt modelId="{07E40A64-593E-4236-AB42-8C35EB675DFC}" type="parTrans" cxnId="{FAB980B3-6A92-49ED-B279-1DB38F2D8386}">
      <dgm:prSet/>
      <dgm:spPr/>
      <dgm:t>
        <a:bodyPr/>
        <a:lstStyle/>
        <a:p>
          <a:endParaRPr lang="en-IN"/>
        </a:p>
      </dgm:t>
    </dgm:pt>
    <dgm:pt modelId="{2F3D5365-085D-4897-81EF-57FC291E2701}" type="sibTrans" cxnId="{FAB980B3-6A92-49ED-B279-1DB38F2D8386}">
      <dgm:prSet/>
      <dgm:spPr/>
      <dgm:t>
        <a:bodyPr/>
        <a:lstStyle/>
        <a:p>
          <a:endParaRPr lang="en-IN"/>
        </a:p>
      </dgm:t>
    </dgm:pt>
    <dgm:pt modelId="{DA40D0AA-6BC6-4857-AF5A-1BD38B8AA6F9}">
      <dgm:prSet phldrT="[Text]"/>
      <dgm:spPr/>
      <dgm:t>
        <a:bodyPr/>
        <a:lstStyle/>
        <a:p>
          <a:r>
            <a:rPr lang="en-US" dirty="0"/>
            <a:t>JAMSHEDPUR</a:t>
          </a:r>
        </a:p>
        <a:p>
          <a:r>
            <a:rPr lang="en-US" dirty="0"/>
            <a:t>831006</a:t>
          </a:r>
        </a:p>
        <a:p>
          <a:r>
            <a:rPr lang="en-IN" dirty="0"/>
            <a:t>W:163 V:101</a:t>
          </a:r>
        </a:p>
      </dgm:t>
    </dgm:pt>
    <dgm:pt modelId="{F663BD75-0475-4FB7-92EE-0C72E85139DE}" type="parTrans" cxnId="{8F1CFDEB-6FBC-4A30-937A-1EE3B04356F6}">
      <dgm:prSet/>
      <dgm:spPr/>
      <dgm:t>
        <a:bodyPr/>
        <a:lstStyle/>
        <a:p>
          <a:endParaRPr lang="en-IN"/>
        </a:p>
      </dgm:t>
    </dgm:pt>
    <dgm:pt modelId="{BF115066-65E0-488E-ACFB-EDDBB10B9FD0}" type="sibTrans" cxnId="{8F1CFDEB-6FBC-4A30-937A-1EE3B04356F6}">
      <dgm:prSet/>
      <dgm:spPr/>
      <dgm:t>
        <a:bodyPr/>
        <a:lstStyle/>
        <a:p>
          <a:endParaRPr lang="en-IN"/>
        </a:p>
      </dgm:t>
    </dgm:pt>
    <dgm:pt modelId="{BCB78302-F560-41E7-A315-774E5AA4A150}" type="pres">
      <dgm:prSet presAssocID="{64CFB34C-EDEC-4666-B445-F8993D4220E5}" presName="Name0" presStyleCnt="0">
        <dgm:presLayoutVars>
          <dgm:dir/>
          <dgm:resizeHandles val="exact"/>
        </dgm:presLayoutVars>
      </dgm:prSet>
      <dgm:spPr/>
    </dgm:pt>
    <dgm:pt modelId="{1F46C648-656E-4933-976D-52C9EE4ABBE6}" type="pres">
      <dgm:prSet presAssocID="{241E9370-47F2-4B0F-9B3F-34F44E1987F4}" presName="node" presStyleLbl="node1" presStyleIdx="0" presStyleCnt="3">
        <dgm:presLayoutVars>
          <dgm:bulletEnabled val="1"/>
        </dgm:presLayoutVars>
      </dgm:prSet>
      <dgm:spPr/>
    </dgm:pt>
    <dgm:pt modelId="{86FD7AD7-0F2D-4507-A213-6A24064AC934}" type="pres">
      <dgm:prSet presAssocID="{018F1742-ED34-45CF-8480-D0FBBD0170EC}" presName="sibTrans" presStyleLbl="sibTrans2D1" presStyleIdx="0" presStyleCnt="2"/>
      <dgm:spPr/>
    </dgm:pt>
    <dgm:pt modelId="{6C9B64F1-619E-40C4-AEF9-2D4E8908B920}" type="pres">
      <dgm:prSet presAssocID="{018F1742-ED34-45CF-8480-D0FBBD0170EC}" presName="connectorText" presStyleLbl="sibTrans2D1" presStyleIdx="0" presStyleCnt="2"/>
      <dgm:spPr/>
    </dgm:pt>
    <dgm:pt modelId="{DFCA072A-A503-455D-87C6-2799EC50981A}" type="pres">
      <dgm:prSet presAssocID="{7FEC7E9F-ADC6-41EA-BB5F-1EAC92908091}" presName="node" presStyleLbl="node1" presStyleIdx="1" presStyleCnt="3">
        <dgm:presLayoutVars>
          <dgm:bulletEnabled val="1"/>
        </dgm:presLayoutVars>
      </dgm:prSet>
      <dgm:spPr/>
    </dgm:pt>
    <dgm:pt modelId="{5E410815-849B-4420-8C05-EC1B7A333817}" type="pres">
      <dgm:prSet presAssocID="{2F3D5365-085D-4897-81EF-57FC291E2701}" presName="sibTrans" presStyleLbl="sibTrans2D1" presStyleIdx="1" presStyleCnt="2"/>
      <dgm:spPr/>
    </dgm:pt>
    <dgm:pt modelId="{A9BD5A1C-EB44-4E1B-811F-019F953990B3}" type="pres">
      <dgm:prSet presAssocID="{2F3D5365-085D-4897-81EF-57FC291E2701}" presName="connectorText" presStyleLbl="sibTrans2D1" presStyleIdx="1" presStyleCnt="2"/>
      <dgm:spPr/>
    </dgm:pt>
    <dgm:pt modelId="{E9CC66C4-0334-4A35-A575-4A391005C4E9}" type="pres">
      <dgm:prSet presAssocID="{DA40D0AA-6BC6-4857-AF5A-1BD38B8AA6F9}" presName="node" presStyleLbl="node1" presStyleIdx="2" presStyleCnt="3">
        <dgm:presLayoutVars>
          <dgm:bulletEnabled val="1"/>
        </dgm:presLayoutVars>
      </dgm:prSet>
      <dgm:spPr/>
    </dgm:pt>
  </dgm:ptLst>
  <dgm:cxnLst>
    <dgm:cxn modelId="{E5536C1D-8426-442F-B1D6-B8E4E5FA01CD}" type="presOf" srcId="{241E9370-47F2-4B0F-9B3F-34F44E1987F4}" destId="{1F46C648-656E-4933-976D-52C9EE4ABBE6}" srcOrd="0" destOrd="0" presId="urn:microsoft.com/office/officeart/2005/8/layout/process1"/>
    <dgm:cxn modelId="{A8ADAC5B-EB9C-4D8C-B9B8-366389B8D9BB}" type="presOf" srcId="{2F3D5365-085D-4897-81EF-57FC291E2701}" destId="{5E410815-849B-4420-8C05-EC1B7A333817}" srcOrd="0" destOrd="0" presId="urn:microsoft.com/office/officeart/2005/8/layout/process1"/>
    <dgm:cxn modelId="{8D3DF875-1E5D-481D-B7AD-A5299B647511}" type="presOf" srcId="{64CFB34C-EDEC-4666-B445-F8993D4220E5}" destId="{BCB78302-F560-41E7-A315-774E5AA4A150}" srcOrd="0" destOrd="0" presId="urn:microsoft.com/office/officeart/2005/8/layout/process1"/>
    <dgm:cxn modelId="{2ECC0E84-7774-45B6-9BED-CF6200F78E8F}" srcId="{64CFB34C-EDEC-4666-B445-F8993D4220E5}" destId="{241E9370-47F2-4B0F-9B3F-34F44E1987F4}" srcOrd="0" destOrd="0" parTransId="{D3B4AA04-CD97-4781-8771-4AA6E381603D}" sibTransId="{018F1742-ED34-45CF-8480-D0FBBD0170EC}"/>
    <dgm:cxn modelId="{FAB980B3-6A92-49ED-B279-1DB38F2D8386}" srcId="{64CFB34C-EDEC-4666-B445-F8993D4220E5}" destId="{7FEC7E9F-ADC6-41EA-BB5F-1EAC92908091}" srcOrd="1" destOrd="0" parTransId="{07E40A64-593E-4236-AB42-8C35EB675DFC}" sibTransId="{2F3D5365-085D-4897-81EF-57FC291E2701}"/>
    <dgm:cxn modelId="{D6BDA2C8-7BD1-4ECF-9E4E-0E64E1FB6A87}" type="presOf" srcId="{018F1742-ED34-45CF-8480-D0FBBD0170EC}" destId="{6C9B64F1-619E-40C4-AEF9-2D4E8908B920}" srcOrd="1" destOrd="0" presId="urn:microsoft.com/office/officeart/2005/8/layout/process1"/>
    <dgm:cxn modelId="{CAF1CFCC-F334-459B-B503-F0F1E2FE7D72}" type="presOf" srcId="{018F1742-ED34-45CF-8480-D0FBBD0170EC}" destId="{86FD7AD7-0F2D-4507-A213-6A24064AC934}" srcOrd="0" destOrd="0" presId="urn:microsoft.com/office/officeart/2005/8/layout/process1"/>
    <dgm:cxn modelId="{9A96EDD1-2226-47E3-9109-3C5F1FD4E4EB}" type="presOf" srcId="{7FEC7E9F-ADC6-41EA-BB5F-1EAC92908091}" destId="{DFCA072A-A503-455D-87C6-2799EC50981A}" srcOrd="0" destOrd="0" presId="urn:microsoft.com/office/officeart/2005/8/layout/process1"/>
    <dgm:cxn modelId="{F6B9F2D7-6771-4F9A-908E-5E10D724E05A}" type="presOf" srcId="{2F3D5365-085D-4897-81EF-57FC291E2701}" destId="{A9BD5A1C-EB44-4E1B-811F-019F953990B3}" srcOrd="1" destOrd="0" presId="urn:microsoft.com/office/officeart/2005/8/layout/process1"/>
    <dgm:cxn modelId="{6A4B7DEA-1A69-409E-A303-1F0001E5FE42}" type="presOf" srcId="{DA40D0AA-6BC6-4857-AF5A-1BD38B8AA6F9}" destId="{E9CC66C4-0334-4A35-A575-4A391005C4E9}" srcOrd="0" destOrd="0" presId="urn:microsoft.com/office/officeart/2005/8/layout/process1"/>
    <dgm:cxn modelId="{8F1CFDEB-6FBC-4A30-937A-1EE3B04356F6}" srcId="{64CFB34C-EDEC-4666-B445-F8993D4220E5}" destId="{DA40D0AA-6BC6-4857-AF5A-1BD38B8AA6F9}" srcOrd="2" destOrd="0" parTransId="{F663BD75-0475-4FB7-92EE-0C72E85139DE}" sibTransId="{BF115066-65E0-488E-ACFB-EDDBB10B9FD0}"/>
    <dgm:cxn modelId="{9E902D9E-F96E-4E9B-95C9-805446E6D23F}" type="presParOf" srcId="{BCB78302-F560-41E7-A315-774E5AA4A150}" destId="{1F46C648-656E-4933-976D-52C9EE4ABBE6}" srcOrd="0" destOrd="0" presId="urn:microsoft.com/office/officeart/2005/8/layout/process1"/>
    <dgm:cxn modelId="{9757E984-BC44-48F1-89D1-B76227E76C4A}" type="presParOf" srcId="{BCB78302-F560-41E7-A315-774E5AA4A150}" destId="{86FD7AD7-0F2D-4507-A213-6A24064AC934}" srcOrd="1" destOrd="0" presId="urn:microsoft.com/office/officeart/2005/8/layout/process1"/>
    <dgm:cxn modelId="{4277F465-FED1-4867-9BF0-233BDEF4098B}" type="presParOf" srcId="{86FD7AD7-0F2D-4507-A213-6A24064AC934}" destId="{6C9B64F1-619E-40C4-AEF9-2D4E8908B920}" srcOrd="0" destOrd="0" presId="urn:microsoft.com/office/officeart/2005/8/layout/process1"/>
    <dgm:cxn modelId="{B0E559B4-95F7-48F0-AACF-155DA76760B6}" type="presParOf" srcId="{BCB78302-F560-41E7-A315-774E5AA4A150}" destId="{DFCA072A-A503-455D-87C6-2799EC50981A}" srcOrd="2" destOrd="0" presId="urn:microsoft.com/office/officeart/2005/8/layout/process1"/>
    <dgm:cxn modelId="{CDB6377E-9CC1-426F-BE41-CCCDCC522BA2}" type="presParOf" srcId="{BCB78302-F560-41E7-A315-774E5AA4A150}" destId="{5E410815-849B-4420-8C05-EC1B7A333817}" srcOrd="3" destOrd="0" presId="urn:microsoft.com/office/officeart/2005/8/layout/process1"/>
    <dgm:cxn modelId="{2D07594D-F1DD-4A3E-826B-80E2599D41C0}" type="presParOf" srcId="{5E410815-849B-4420-8C05-EC1B7A333817}" destId="{A9BD5A1C-EB44-4E1B-811F-019F953990B3}" srcOrd="0" destOrd="0" presId="urn:microsoft.com/office/officeart/2005/8/layout/process1"/>
    <dgm:cxn modelId="{5529DD77-A619-46C0-86F9-9A76675647F0}" type="presParOf" srcId="{BCB78302-F560-41E7-A315-774E5AA4A150}" destId="{E9CC66C4-0334-4A35-A575-4A391005C4E9}" srcOrd="4"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19.xml><?xml version="1.0" encoding="utf-8"?>
<dgm:dataModel xmlns:dgm="http://schemas.openxmlformats.org/drawingml/2006/diagram" xmlns:a="http://schemas.openxmlformats.org/drawingml/2006/main">
  <dgm:ptLst>
    <dgm:pt modelId="{64CFB34C-EDEC-4666-B445-F8993D4220E5}" type="doc">
      <dgm:prSet loTypeId="urn:microsoft.com/office/officeart/2005/8/layout/process1" loCatId="process" qsTypeId="urn:microsoft.com/office/officeart/2005/8/quickstyle/simple1" qsCatId="simple" csTypeId="urn:microsoft.com/office/officeart/2005/8/colors/accent0_3" csCatId="mainScheme" phldr="1"/>
      <dgm:spPr/>
      <dgm:t>
        <a:bodyPr/>
        <a:lstStyle/>
        <a:p>
          <a:endParaRPr lang="en-IN"/>
        </a:p>
      </dgm:t>
    </dgm:pt>
    <dgm:pt modelId="{241E9370-47F2-4B0F-9B3F-34F44E1987F4}">
      <dgm:prSet phldrT="[Text]"/>
      <dgm:spPr/>
      <dgm:t>
        <a:bodyPr/>
        <a:lstStyle/>
        <a:p>
          <a:r>
            <a:rPr lang="en-US" dirty="0"/>
            <a:t>RWH-Kolkata</a:t>
          </a:r>
        </a:p>
        <a:p>
          <a:r>
            <a:rPr lang="en-IN" dirty="0"/>
            <a:t>711302</a:t>
          </a:r>
        </a:p>
      </dgm:t>
    </dgm:pt>
    <dgm:pt modelId="{D3B4AA04-CD97-4781-8771-4AA6E381603D}" type="parTrans" cxnId="{2ECC0E84-7774-45B6-9BED-CF6200F78E8F}">
      <dgm:prSet/>
      <dgm:spPr/>
      <dgm:t>
        <a:bodyPr/>
        <a:lstStyle/>
        <a:p>
          <a:endParaRPr lang="en-IN"/>
        </a:p>
      </dgm:t>
    </dgm:pt>
    <dgm:pt modelId="{018F1742-ED34-45CF-8480-D0FBBD0170EC}" type="sibTrans" cxnId="{2ECC0E84-7774-45B6-9BED-CF6200F78E8F}">
      <dgm:prSet/>
      <dgm:spPr/>
      <dgm:t>
        <a:bodyPr/>
        <a:lstStyle/>
        <a:p>
          <a:endParaRPr lang="en-IN"/>
        </a:p>
      </dgm:t>
    </dgm:pt>
    <dgm:pt modelId="{7FEC7E9F-ADC6-41EA-BB5F-1EAC92908091}">
      <dgm:prSet phldrT="[Text]"/>
      <dgm:spPr/>
      <dgm:t>
        <a:bodyPr/>
        <a:lstStyle/>
        <a:p>
          <a:r>
            <a:rPr lang="en-US" dirty="0"/>
            <a:t>Berhampur</a:t>
          </a:r>
        </a:p>
        <a:p>
          <a:r>
            <a:rPr lang="en-US" dirty="0"/>
            <a:t>760001</a:t>
          </a:r>
        </a:p>
        <a:p>
          <a:r>
            <a:rPr lang="en-IN" dirty="0"/>
            <a:t>W:541 V:262</a:t>
          </a:r>
        </a:p>
      </dgm:t>
    </dgm:pt>
    <dgm:pt modelId="{07E40A64-593E-4236-AB42-8C35EB675DFC}" type="parTrans" cxnId="{FAB980B3-6A92-49ED-B279-1DB38F2D8386}">
      <dgm:prSet/>
      <dgm:spPr/>
      <dgm:t>
        <a:bodyPr/>
        <a:lstStyle/>
        <a:p>
          <a:endParaRPr lang="en-IN"/>
        </a:p>
      </dgm:t>
    </dgm:pt>
    <dgm:pt modelId="{2F3D5365-085D-4897-81EF-57FC291E2701}" type="sibTrans" cxnId="{FAB980B3-6A92-49ED-B279-1DB38F2D8386}">
      <dgm:prSet/>
      <dgm:spPr/>
      <dgm:t>
        <a:bodyPr/>
        <a:lstStyle/>
        <a:p>
          <a:endParaRPr lang="en-IN"/>
        </a:p>
      </dgm:t>
    </dgm:pt>
    <dgm:pt modelId="{BCB78302-F560-41E7-A315-774E5AA4A150}" type="pres">
      <dgm:prSet presAssocID="{64CFB34C-EDEC-4666-B445-F8993D4220E5}" presName="Name0" presStyleCnt="0">
        <dgm:presLayoutVars>
          <dgm:dir/>
          <dgm:resizeHandles val="exact"/>
        </dgm:presLayoutVars>
      </dgm:prSet>
      <dgm:spPr/>
    </dgm:pt>
    <dgm:pt modelId="{1F46C648-656E-4933-976D-52C9EE4ABBE6}" type="pres">
      <dgm:prSet presAssocID="{241E9370-47F2-4B0F-9B3F-34F44E1987F4}" presName="node" presStyleLbl="node1" presStyleIdx="0" presStyleCnt="2">
        <dgm:presLayoutVars>
          <dgm:bulletEnabled val="1"/>
        </dgm:presLayoutVars>
      </dgm:prSet>
      <dgm:spPr/>
    </dgm:pt>
    <dgm:pt modelId="{86FD7AD7-0F2D-4507-A213-6A24064AC934}" type="pres">
      <dgm:prSet presAssocID="{018F1742-ED34-45CF-8480-D0FBBD0170EC}" presName="sibTrans" presStyleLbl="sibTrans2D1" presStyleIdx="0" presStyleCnt="1"/>
      <dgm:spPr/>
    </dgm:pt>
    <dgm:pt modelId="{6C9B64F1-619E-40C4-AEF9-2D4E8908B920}" type="pres">
      <dgm:prSet presAssocID="{018F1742-ED34-45CF-8480-D0FBBD0170EC}" presName="connectorText" presStyleLbl="sibTrans2D1" presStyleIdx="0" presStyleCnt="1"/>
      <dgm:spPr/>
    </dgm:pt>
    <dgm:pt modelId="{DFCA072A-A503-455D-87C6-2799EC50981A}" type="pres">
      <dgm:prSet presAssocID="{7FEC7E9F-ADC6-41EA-BB5F-1EAC92908091}" presName="node" presStyleLbl="node1" presStyleIdx="1" presStyleCnt="2">
        <dgm:presLayoutVars>
          <dgm:bulletEnabled val="1"/>
        </dgm:presLayoutVars>
      </dgm:prSet>
      <dgm:spPr/>
    </dgm:pt>
  </dgm:ptLst>
  <dgm:cxnLst>
    <dgm:cxn modelId="{E5536C1D-8426-442F-B1D6-B8E4E5FA01CD}" type="presOf" srcId="{241E9370-47F2-4B0F-9B3F-34F44E1987F4}" destId="{1F46C648-656E-4933-976D-52C9EE4ABBE6}" srcOrd="0" destOrd="0" presId="urn:microsoft.com/office/officeart/2005/8/layout/process1"/>
    <dgm:cxn modelId="{8D3DF875-1E5D-481D-B7AD-A5299B647511}" type="presOf" srcId="{64CFB34C-EDEC-4666-B445-F8993D4220E5}" destId="{BCB78302-F560-41E7-A315-774E5AA4A150}" srcOrd="0" destOrd="0" presId="urn:microsoft.com/office/officeart/2005/8/layout/process1"/>
    <dgm:cxn modelId="{2ECC0E84-7774-45B6-9BED-CF6200F78E8F}" srcId="{64CFB34C-EDEC-4666-B445-F8993D4220E5}" destId="{241E9370-47F2-4B0F-9B3F-34F44E1987F4}" srcOrd="0" destOrd="0" parTransId="{D3B4AA04-CD97-4781-8771-4AA6E381603D}" sibTransId="{018F1742-ED34-45CF-8480-D0FBBD0170EC}"/>
    <dgm:cxn modelId="{FAB980B3-6A92-49ED-B279-1DB38F2D8386}" srcId="{64CFB34C-EDEC-4666-B445-F8993D4220E5}" destId="{7FEC7E9F-ADC6-41EA-BB5F-1EAC92908091}" srcOrd="1" destOrd="0" parTransId="{07E40A64-593E-4236-AB42-8C35EB675DFC}" sibTransId="{2F3D5365-085D-4897-81EF-57FC291E2701}"/>
    <dgm:cxn modelId="{D6BDA2C8-7BD1-4ECF-9E4E-0E64E1FB6A87}" type="presOf" srcId="{018F1742-ED34-45CF-8480-D0FBBD0170EC}" destId="{6C9B64F1-619E-40C4-AEF9-2D4E8908B920}" srcOrd="1" destOrd="0" presId="urn:microsoft.com/office/officeart/2005/8/layout/process1"/>
    <dgm:cxn modelId="{CAF1CFCC-F334-459B-B503-F0F1E2FE7D72}" type="presOf" srcId="{018F1742-ED34-45CF-8480-D0FBBD0170EC}" destId="{86FD7AD7-0F2D-4507-A213-6A24064AC934}" srcOrd="0" destOrd="0" presId="urn:microsoft.com/office/officeart/2005/8/layout/process1"/>
    <dgm:cxn modelId="{9A96EDD1-2226-47E3-9109-3C5F1FD4E4EB}" type="presOf" srcId="{7FEC7E9F-ADC6-41EA-BB5F-1EAC92908091}" destId="{DFCA072A-A503-455D-87C6-2799EC50981A}" srcOrd="0" destOrd="0" presId="urn:microsoft.com/office/officeart/2005/8/layout/process1"/>
    <dgm:cxn modelId="{9E902D9E-F96E-4E9B-95C9-805446E6D23F}" type="presParOf" srcId="{BCB78302-F560-41E7-A315-774E5AA4A150}" destId="{1F46C648-656E-4933-976D-52C9EE4ABBE6}" srcOrd="0" destOrd="0" presId="urn:microsoft.com/office/officeart/2005/8/layout/process1"/>
    <dgm:cxn modelId="{9757E984-BC44-48F1-89D1-B76227E76C4A}" type="presParOf" srcId="{BCB78302-F560-41E7-A315-774E5AA4A150}" destId="{86FD7AD7-0F2D-4507-A213-6A24064AC934}" srcOrd="1" destOrd="0" presId="urn:microsoft.com/office/officeart/2005/8/layout/process1"/>
    <dgm:cxn modelId="{4277F465-FED1-4867-9BF0-233BDEF4098B}" type="presParOf" srcId="{86FD7AD7-0F2D-4507-A213-6A24064AC934}" destId="{6C9B64F1-619E-40C4-AEF9-2D4E8908B920}" srcOrd="0" destOrd="0" presId="urn:microsoft.com/office/officeart/2005/8/layout/process1"/>
    <dgm:cxn modelId="{B0E559B4-95F7-48F0-AACF-155DA76760B6}" type="presParOf" srcId="{BCB78302-F560-41E7-A315-774E5AA4A150}" destId="{DFCA072A-A503-455D-87C6-2799EC50981A}" srcOrd="2"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AABC2576-B2EE-4550-B916-2419DFD3C62A}" type="doc">
      <dgm:prSet loTypeId="urn:microsoft.com/office/officeart/2005/8/layout/default" loCatId="list" qsTypeId="urn:microsoft.com/office/officeart/2005/8/quickstyle/simple5" qsCatId="simple" csTypeId="urn:microsoft.com/office/officeart/2005/8/colors/accent6_2" csCatId="accent6" phldr="1"/>
      <dgm:spPr/>
    </dgm:pt>
    <dgm:pt modelId="{ED0687B9-1773-4995-8AC3-E4F3CE8087F4}">
      <dgm:prSet phldrT="[Text]"/>
      <dgm:spPr/>
      <dgm:t>
        <a:bodyPr/>
        <a:lstStyle/>
        <a:p>
          <a:r>
            <a:rPr lang="en-US" dirty="0"/>
            <a:t>Automotive</a:t>
          </a:r>
          <a:endParaRPr lang="en-IN" dirty="0"/>
        </a:p>
      </dgm:t>
    </dgm:pt>
    <dgm:pt modelId="{BFC4D1B8-3EA6-4FD7-980E-1654460EFFDD}" type="parTrans" cxnId="{7DD34F8C-0C0B-4A0B-9924-80341037D06F}">
      <dgm:prSet/>
      <dgm:spPr/>
      <dgm:t>
        <a:bodyPr/>
        <a:lstStyle/>
        <a:p>
          <a:endParaRPr lang="en-IN"/>
        </a:p>
      </dgm:t>
    </dgm:pt>
    <dgm:pt modelId="{6AAD8FBE-B2BB-493A-B3AA-E9706AB3546C}" type="sibTrans" cxnId="{7DD34F8C-0C0B-4A0B-9924-80341037D06F}">
      <dgm:prSet/>
      <dgm:spPr/>
      <dgm:t>
        <a:bodyPr/>
        <a:lstStyle/>
        <a:p>
          <a:endParaRPr lang="en-IN"/>
        </a:p>
      </dgm:t>
    </dgm:pt>
    <dgm:pt modelId="{F24EB9B2-1151-433E-B6DE-3CA6550C47CC}">
      <dgm:prSet phldrT="[Text]"/>
      <dgm:spPr/>
      <dgm:t>
        <a:bodyPr/>
        <a:lstStyle/>
        <a:p>
          <a:r>
            <a:rPr lang="en-US" dirty="0"/>
            <a:t>Industrial</a:t>
          </a:r>
          <a:endParaRPr lang="en-IN" dirty="0"/>
        </a:p>
      </dgm:t>
    </dgm:pt>
    <dgm:pt modelId="{857AB1A9-99DE-49DD-9AD8-1BED2B495B1A}" type="parTrans" cxnId="{EBDA1E7A-300A-45ED-8872-7A8AF77C14F2}">
      <dgm:prSet/>
      <dgm:spPr/>
      <dgm:t>
        <a:bodyPr/>
        <a:lstStyle/>
        <a:p>
          <a:endParaRPr lang="en-IN"/>
        </a:p>
      </dgm:t>
    </dgm:pt>
    <dgm:pt modelId="{1182C3A7-9BC7-404E-A553-344113EFEED9}" type="sibTrans" cxnId="{EBDA1E7A-300A-45ED-8872-7A8AF77C14F2}">
      <dgm:prSet/>
      <dgm:spPr/>
      <dgm:t>
        <a:bodyPr/>
        <a:lstStyle/>
        <a:p>
          <a:endParaRPr lang="en-IN"/>
        </a:p>
      </dgm:t>
    </dgm:pt>
    <dgm:pt modelId="{1CB50EC0-3920-4C08-B9F6-14BA1F8D1DB6}">
      <dgm:prSet phldrT="[Text]"/>
      <dgm:spPr/>
      <dgm:t>
        <a:bodyPr/>
        <a:lstStyle/>
        <a:p>
          <a:r>
            <a:rPr lang="en-US" dirty="0"/>
            <a:t>Tech and Tech Infra</a:t>
          </a:r>
          <a:endParaRPr lang="en-IN" dirty="0"/>
        </a:p>
      </dgm:t>
    </dgm:pt>
    <dgm:pt modelId="{2C184B11-DB5E-4891-9ECD-6DA12351EBA3}" type="parTrans" cxnId="{D42489A5-254F-458E-819F-DFC5704DF3F7}">
      <dgm:prSet/>
      <dgm:spPr/>
      <dgm:t>
        <a:bodyPr/>
        <a:lstStyle/>
        <a:p>
          <a:endParaRPr lang="en-IN"/>
        </a:p>
      </dgm:t>
    </dgm:pt>
    <dgm:pt modelId="{A967A201-5DD9-4507-BDD6-843570BB48B9}" type="sibTrans" cxnId="{D42489A5-254F-458E-819F-DFC5704DF3F7}">
      <dgm:prSet/>
      <dgm:spPr/>
      <dgm:t>
        <a:bodyPr/>
        <a:lstStyle/>
        <a:p>
          <a:endParaRPr lang="en-IN"/>
        </a:p>
      </dgm:t>
    </dgm:pt>
    <dgm:pt modelId="{F6C6D5CF-B565-431F-9949-DE2B817CC976}">
      <dgm:prSet phldrT="[Text]"/>
      <dgm:spPr/>
      <dgm:t>
        <a:bodyPr/>
        <a:lstStyle/>
        <a:p>
          <a:r>
            <a:rPr lang="en-US" dirty="0"/>
            <a:t>Beverage</a:t>
          </a:r>
          <a:endParaRPr lang="en-IN" dirty="0"/>
        </a:p>
      </dgm:t>
    </dgm:pt>
    <dgm:pt modelId="{981E05CD-C097-42DB-94F6-E1D061F7BF6D}" type="parTrans" cxnId="{BDAB06DA-514A-4C7D-97EF-909F4FC8A35E}">
      <dgm:prSet/>
      <dgm:spPr/>
      <dgm:t>
        <a:bodyPr/>
        <a:lstStyle/>
        <a:p>
          <a:endParaRPr lang="en-IN"/>
        </a:p>
      </dgm:t>
    </dgm:pt>
    <dgm:pt modelId="{37BEDD31-F2E6-4478-9A90-00EFA247E5F3}" type="sibTrans" cxnId="{BDAB06DA-514A-4C7D-97EF-909F4FC8A35E}">
      <dgm:prSet/>
      <dgm:spPr/>
      <dgm:t>
        <a:bodyPr/>
        <a:lstStyle/>
        <a:p>
          <a:endParaRPr lang="en-IN"/>
        </a:p>
      </dgm:t>
    </dgm:pt>
    <dgm:pt modelId="{4AB485D8-933F-4DD7-978A-7822CFB6538F}">
      <dgm:prSet phldrT="[Text]"/>
      <dgm:spPr/>
      <dgm:t>
        <a:bodyPr/>
        <a:lstStyle/>
        <a:p>
          <a:r>
            <a:rPr lang="en-US" dirty="0"/>
            <a:t>Consumer (Includes FMCG/FMCD)</a:t>
          </a:r>
          <a:endParaRPr lang="en-IN" dirty="0"/>
        </a:p>
      </dgm:t>
    </dgm:pt>
    <dgm:pt modelId="{D2B7F8A8-A1A6-4DD7-9094-C8722BF8C8FD}" type="parTrans" cxnId="{0E33E1AD-1D60-44CD-9AD6-7EC9069E6B82}">
      <dgm:prSet/>
      <dgm:spPr/>
      <dgm:t>
        <a:bodyPr/>
        <a:lstStyle/>
        <a:p>
          <a:endParaRPr lang="en-IN"/>
        </a:p>
      </dgm:t>
    </dgm:pt>
    <dgm:pt modelId="{0A2D1801-EA8A-4F2F-B41F-77EA60A3CDB4}" type="sibTrans" cxnId="{0E33E1AD-1D60-44CD-9AD6-7EC9069E6B82}">
      <dgm:prSet/>
      <dgm:spPr/>
      <dgm:t>
        <a:bodyPr/>
        <a:lstStyle/>
        <a:p>
          <a:endParaRPr lang="en-IN"/>
        </a:p>
      </dgm:t>
    </dgm:pt>
    <dgm:pt modelId="{99515077-193B-49E0-AA5F-9ECAADB0A909}">
      <dgm:prSet phldrT="[Text]"/>
      <dgm:spPr/>
      <dgm:t>
        <a:bodyPr/>
        <a:lstStyle/>
        <a:p>
          <a:r>
            <a:rPr lang="en-US" dirty="0"/>
            <a:t>Defence</a:t>
          </a:r>
          <a:endParaRPr lang="en-IN" dirty="0"/>
        </a:p>
      </dgm:t>
    </dgm:pt>
    <dgm:pt modelId="{558E4FAE-E6CE-4890-BBF2-AEF4349D5705}" type="parTrans" cxnId="{81B6A62F-9247-42B0-A778-409DC154C0C7}">
      <dgm:prSet/>
      <dgm:spPr/>
      <dgm:t>
        <a:bodyPr/>
        <a:lstStyle/>
        <a:p>
          <a:endParaRPr lang="en-IN"/>
        </a:p>
      </dgm:t>
    </dgm:pt>
    <dgm:pt modelId="{81527D18-012E-4193-BCDE-C03C58726E43}" type="sibTrans" cxnId="{81B6A62F-9247-42B0-A778-409DC154C0C7}">
      <dgm:prSet/>
      <dgm:spPr/>
      <dgm:t>
        <a:bodyPr/>
        <a:lstStyle/>
        <a:p>
          <a:endParaRPr lang="en-IN"/>
        </a:p>
      </dgm:t>
    </dgm:pt>
    <dgm:pt modelId="{2712EDA3-723B-46FF-B050-06463C06E5C1}">
      <dgm:prSet phldrT="[Text]"/>
      <dgm:spPr/>
      <dgm:t>
        <a:bodyPr/>
        <a:lstStyle/>
        <a:p>
          <a:r>
            <a:rPr lang="en-US" dirty="0"/>
            <a:t>E-Commerce and Omnichannel</a:t>
          </a:r>
          <a:endParaRPr lang="en-IN" dirty="0"/>
        </a:p>
      </dgm:t>
    </dgm:pt>
    <dgm:pt modelId="{583DF423-504F-4810-AA69-1DAAFDF35C86}" type="parTrans" cxnId="{B24189B4-C8E2-41A6-A3D2-8038016F9C00}">
      <dgm:prSet/>
      <dgm:spPr/>
      <dgm:t>
        <a:bodyPr/>
        <a:lstStyle/>
        <a:p>
          <a:endParaRPr lang="en-IN"/>
        </a:p>
      </dgm:t>
    </dgm:pt>
    <dgm:pt modelId="{E94E178D-42FA-4087-AC32-5441CC6CCDFF}" type="sibTrans" cxnId="{B24189B4-C8E2-41A6-A3D2-8038016F9C00}">
      <dgm:prSet/>
      <dgm:spPr/>
      <dgm:t>
        <a:bodyPr/>
        <a:lstStyle/>
        <a:p>
          <a:endParaRPr lang="en-IN"/>
        </a:p>
      </dgm:t>
    </dgm:pt>
    <dgm:pt modelId="{F000E376-90E7-4E23-B23A-4261F84F8A99}">
      <dgm:prSet phldrT="[Text]"/>
      <dgm:spPr/>
      <dgm:t>
        <a:bodyPr/>
        <a:lstStyle/>
        <a:p>
          <a:r>
            <a:rPr lang="en-US" dirty="0"/>
            <a:t>Healthcare</a:t>
          </a:r>
          <a:endParaRPr lang="en-IN" dirty="0"/>
        </a:p>
      </dgm:t>
    </dgm:pt>
    <dgm:pt modelId="{77B48F68-71D4-4849-BBA5-332D4A99A288}" type="parTrans" cxnId="{9F129B4E-5B3E-4960-93C6-AD6EFA45B7BE}">
      <dgm:prSet/>
      <dgm:spPr/>
      <dgm:t>
        <a:bodyPr/>
        <a:lstStyle/>
        <a:p>
          <a:endParaRPr lang="en-IN"/>
        </a:p>
      </dgm:t>
    </dgm:pt>
    <dgm:pt modelId="{4C6E1BB1-D65D-49A1-9D86-881A8B32BA45}" type="sibTrans" cxnId="{9F129B4E-5B3E-4960-93C6-AD6EFA45B7BE}">
      <dgm:prSet/>
      <dgm:spPr/>
      <dgm:t>
        <a:bodyPr/>
        <a:lstStyle/>
        <a:p>
          <a:endParaRPr lang="en-IN"/>
        </a:p>
      </dgm:t>
    </dgm:pt>
    <dgm:pt modelId="{F0003541-BD4D-4103-B544-A70248E5050F}">
      <dgm:prSet phldrT="[Text]"/>
      <dgm:spPr/>
      <dgm:t>
        <a:bodyPr/>
        <a:lstStyle/>
        <a:p>
          <a:r>
            <a:rPr lang="en-US" dirty="0"/>
            <a:t>Rail</a:t>
          </a:r>
          <a:endParaRPr lang="en-IN" dirty="0"/>
        </a:p>
      </dgm:t>
    </dgm:pt>
    <dgm:pt modelId="{8DF17DF8-C40D-43AF-A4F3-9546F8033752}" type="parTrans" cxnId="{0DB1717B-2AA8-4DBD-B526-53F21871843C}">
      <dgm:prSet/>
      <dgm:spPr/>
      <dgm:t>
        <a:bodyPr/>
        <a:lstStyle/>
        <a:p>
          <a:endParaRPr lang="en-IN"/>
        </a:p>
      </dgm:t>
    </dgm:pt>
    <dgm:pt modelId="{17001C75-23A4-45BE-8F56-4141812B2302}" type="sibTrans" cxnId="{0DB1717B-2AA8-4DBD-B526-53F21871843C}">
      <dgm:prSet/>
      <dgm:spPr/>
      <dgm:t>
        <a:bodyPr/>
        <a:lstStyle/>
        <a:p>
          <a:endParaRPr lang="en-IN"/>
        </a:p>
      </dgm:t>
    </dgm:pt>
    <dgm:pt modelId="{4898DB68-08E1-4014-BEAA-16FC9EEFDC2E}">
      <dgm:prSet phldrT="[Text]"/>
      <dgm:spPr/>
      <dgm:t>
        <a:bodyPr/>
        <a:lstStyle/>
        <a:p>
          <a:r>
            <a:rPr lang="en-US" dirty="0"/>
            <a:t>Telecom</a:t>
          </a:r>
          <a:endParaRPr lang="en-IN" dirty="0"/>
        </a:p>
      </dgm:t>
    </dgm:pt>
    <dgm:pt modelId="{3AF6A97F-E838-4FE2-B0A3-FC64FCA2CEF1}" type="parTrans" cxnId="{041EBE73-AA53-49F5-909B-6297D550C2C4}">
      <dgm:prSet/>
      <dgm:spPr/>
      <dgm:t>
        <a:bodyPr/>
        <a:lstStyle/>
        <a:p>
          <a:endParaRPr lang="en-IN"/>
        </a:p>
      </dgm:t>
    </dgm:pt>
    <dgm:pt modelId="{89331F99-9AAA-4BB1-8CD9-F2E93E268D7D}" type="sibTrans" cxnId="{041EBE73-AA53-49F5-909B-6297D550C2C4}">
      <dgm:prSet/>
      <dgm:spPr/>
      <dgm:t>
        <a:bodyPr/>
        <a:lstStyle/>
        <a:p>
          <a:endParaRPr lang="en-IN"/>
        </a:p>
      </dgm:t>
    </dgm:pt>
    <dgm:pt modelId="{F3C35745-5ABA-4FFD-A6B3-3BEAA92C4423}">
      <dgm:prSet phldrT="[Text]"/>
      <dgm:spPr/>
      <dgm:t>
        <a:bodyPr/>
        <a:lstStyle/>
        <a:p>
          <a:r>
            <a:rPr lang="en-US" dirty="0"/>
            <a:t>Utilities</a:t>
          </a:r>
          <a:endParaRPr lang="en-IN" dirty="0"/>
        </a:p>
      </dgm:t>
    </dgm:pt>
    <dgm:pt modelId="{160C051C-AD46-4488-876B-76A9CBCCC025}" type="parTrans" cxnId="{8FEB1EB0-6D9A-4542-9DFC-B169A44A5446}">
      <dgm:prSet/>
      <dgm:spPr/>
      <dgm:t>
        <a:bodyPr/>
        <a:lstStyle/>
        <a:p>
          <a:endParaRPr lang="en-IN"/>
        </a:p>
      </dgm:t>
    </dgm:pt>
    <dgm:pt modelId="{B6B91840-D363-46ED-A306-3F75DE2D0998}" type="sibTrans" cxnId="{8FEB1EB0-6D9A-4542-9DFC-B169A44A5446}">
      <dgm:prSet/>
      <dgm:spPr/>
      <dgm:t>
        <a:bodyPr/>
        <a:lstStyle/>
        <a:p>
          <a:endParaRPr lang="en-IN"/>
        </a:p>
      </dgm:t>
    </dgm:pt>
    <dgm:pt modelId="{B3822CE4-D727-418F-B303-6A67354563C3}">
      <dgm:prSet phldrT="[Text]"/>
      <dgm:spPr/>
      <dgm:t>
        <a:bodyPr/>
        <a:lstStyle/>
        <a:p>
          <a:r>
            <a:rPr lang="en-US" dirty="0"/>
            <a:t>Financial Services</a:t>
          </a:r>
          <a:endParaRPr lang="en-IN" dirty="0"/>
        </a:p>
      </dgm:t>
    </dgm:pt>
    <dgm:pt modelId="{CD92D95F-A1A0-4D62-A01A-A1D8C5BC52ED}" type="parTrans" cxnId="{CE3FDA8E-070F-4E72-B986-0EBB7443753D}">
      <dgm:prSet/>
      <dgm:spPr/>
      <dgm:t>
        <a:bodyPr/>
        <a:lstStyle/>
        <a:p>
          <a:endParaRPr lang="en-IN"/>
        </a:p>
      </dgm:t>
    </dgm:pt>
    <dgm:pt modelId="{91A6F365-6624-472A-BD62-7762D1F7A9C1}" type="sibTrans" cxnId="{CE3FDA8E-070F-4E72-B986-0EBB7443753D}">
      <dgm:prSet/>
      <dgm:spPr/>
      <dgm:t>
        <a:bodyPr/>
        <a:lstStyle/>
        <a:p>
          <a:endParaRPr lang="en-IN"/>
        </a:p>
      </dgm:t>
    </dgm:pt>
    <dgm:pt modelId="{F39E1986-1F20-446D-BDD0-C9B36C606FC6}">
      <dgm:prSet phldrT="[Text]"/>
      <dgm:spPr/>
      <dgm:t>
        <a:bodyPr/>
        <a:lstStyle/>
        <a:p>
          <a:r>
            <a:rPr lang="en-US" dirty="0"/>
            <a:t>Others</a:t>
          </a:r>
          <a:endParaRPr lang="en-IN" dirty="0"/>
        </a:p>
      </dgm:t>
    </dgm:pt>
    <dgm:pt modelId="{D86EC00C-EBDC-44CF-94FA-27A4CD1E7336}" type="parTrans" cxnId="{F94E5CCA-D346-4C31-9252-648B67967C87}">
      <dgm:prSet/>
      <dgm:spPr/>
      <dgm:t>
        <a:bodyPr/>
        <a:lstStyle/>
        <a:p>
          <a:endParaRPr lang="en-IN"/>
        </a:p>
      </dgm:t>
    </dgm:pt>
    <dgm:pt modelId="{C8093801-5A46-4B5C-AA74-1BB24D5C5B35}" type="sibTrans" cxnId="{F94E5CCA-D346-4C31-9252-648B67967C87}">
      <dgm:prSet/>
      <dgm:spPr/>
      <dgm:t>
        <a:bodyPr/>
        <a:lstStyle/>
        <a:p>
          <a:endParaRPr lang="en-IN"/>
        </a:p>
      </dgm:t>
    </dgm:pt>
    <dgm:pt modelId="{4CEE4324-EF2A-4B76-B442-1A24D7EDAA56}" type="pres">
      <dgm:prSet presAssocID="{AABC2576-B2EE-4550-B916-2419DFD3C62A}" presName="diagram" presStyleCnt="0">
        <dgm:presLayoutVars>
          <dgm:dir/>
          <dgm:resizeHandles val="exact"/>
        </dgm:presLayoutVars>
      </dgm:prSet>
      <dgm:spPr/>
    </dgm:pt>
    <dgm:pt modelId="{52BB66A2-7022-4390-9A19-3A04FA6E7257}" type="pres">
      <dgm:prSet presAssocID="{ED0687B9-1773-4995-8AC3-E4F3CE8087F4}" presName="node" presStyleLbl="node1" presStyleIdx="0" presStyleCnt="13">
        <dgm:presLayoutVars>
          <dgm:bulletEnabled val="1"/>
        </dgm:presLayoutVars>
      </dgm:prSet>
      <dgm:spPr/>
    </dgm:pt>
    <dgm:pt modelId="{333A3BFB-432E-4A67-BBDF-B421BD4F513F}" type="pres">
      <dgm:prSet presAssocID="{6AAD8FBE-B2BB-493A-B3AA-E9706AB3546C}" presName="sibTrans" presStyleCnt="0"/>
      <dgm:spPr/>
    </dgm:pt>
    <dgm:pt modelId="{5DB13541-9852-4069-9BA9-F948F289577B}" type="pres">
      <dgm:prSet presAssocID="{F6C6D5CF-B565-431F-9949-DE2B817CC976}" presName="node" presStyleLbl="node1" presStyleIdx="1" presStyleCnt="13">
        <dgm:presLayoutVars>
          <dgm:bulletEnabled val="1"/>
        </dgm:presLayoutVars>
      </dgm:prSet>
      <dgm:spPr/>
    </dgm:pt>
    <dgm:pt modelId="{344B1C81-E4C7-49E2-999C-4856D66D6B09}" type="pres">
      <dgm:prSet presAssocID="{37BEDD31-F2E6-4478-9A90-00EFA247E5F3}" presName="sibTrans" presStyleCnt="0"/>
      <dgm:spPr/>
    </dgm:pt>
    <dgm:pt modelId="{E4E3F40B-1946-47A6-B009-A519A90C11BF}" type="pres">
      <dgm:prSet presAssocID="{4AB485D8-933F-4DD7-978A-7822CFB6538F}" presName="node" presStyleLbl="node1" presStyleIdx="2" presStyleCnt="13">
        <dgm:presLayoutVars>
          <dgm:bulletEnabled val="1"/>
        </dgm:presLayoutVars>
      </dgm:prSet>
      <dgm:spPr/>
    </dgm:pt>
    <dgm:pt modelId="{229D51C7-7764-41C7-9411-824ECA730E4D}" type="pres">
      <dgm:prSet presAssocID="{0A2D1801-EA8A-4F2F-B41F-77EA60A3CDB4}" presName="sibTrans" presStyleCnt="0"/>
      <dgm:spPr/>
    </dgm:pt>
    <dgm:pt modelId="{3F678206-FCDF-40A2-801F-D381462B3736}" type="pres">
      <dgm:prSet presAssocID="{99515077-193B-49E0-AA5F-9ECAADB0A909}" presName="node" presStyleLbl="node1" presStyleIdx="3" presStyleCnt="13">
        <dgm:presLayoutVars>
          <dgm:bulletEnabled val="1"/>
        </dgm:presLayoutVars>
      </dgm:prSet>
      <dgm:spPr/>
    </dgm:pt>
    <dgm:pt modelId="{4507DEA6-860C-497C-874C-F8CAD84F9E02}" type="pres">
      <dgm:prSet presAssocID="{81527D18-012E-4193-BCDE-C03C58726E43}" presName="sibTrans" presStyleCnt="0"/>
      <dgm:spPr/>
    </dgm:pt>
    <dgm:pt modelId="{A6245BA3-5604-48A9-9F5B-91A82465B3F0}" type="pres">
      <dgm:prSet presAssocID="{2712EDA3-723B-46FF-B050-06463C06E5C1}" presName="node" presStyleLbl="node1" presStyleIdx="4" presStyleCnt="13">
        <dgm:presLayoutVars>
          <dgm:bulletEnabled val="1"/>
        </dgm:presLayoutVars>
      </dgm:prSet>
      <dgm:spPr/>
    </dgm:pt>
    <dgm:pt modelId="{2422E395-D717-4C29-B51C-DF07F035FF54}" type="pres">
      <dgm:prSet presAssocID="{E94E178D-42FA-4087-AC32-5441CC6CCDFF}" presName="sibTrans" presStyleCnt="0"/>
      <dgm:spPr/>
    </dgm:pt>
    <dgm:pt modelId="{EE0334B9-E234-4E3B-A4EA-A6A10D3C79A4}" type="pres">
      <dgm:prSet presAssocID="{F000E376-90E7-4E23-B23A-4261F84F8A99}" presName="node" presStyleLbl="node1" presStyleIdx="5" presStyleCnt="13">
        <dgm:presLayoutVars>
          <dgm:bulletEnabled val="1"/>
        </dgm:presLayoutVars>
      </dgm:prSet>
      <dgm:spPr/>
    </dgm:pt>
    <dgm:pt modelId="{14D5DDF5-C5BC-4D20-84A9-EE492B7DA2A2}" type="pres">
      <dgm:prSet presAssocID="{4C6E1BB1-D65D-49A1-9D86-881A8B32BA45}" presName="sibTrans" presStyleCnt="0"/>
      <dgm:spPr/>
    </dgm:pt>
    <dgm:pt modelId="{F1789121-CD5A-4A96-A07C-91DF99ED0412}" type="pres">
      <dgm:prSet presAssocID="{F0003541-BD4D-4103-B544-A70248E5050F}" presName="node" presStyleLbl="node1" presStyleIdx="6" presStyleCnt="13">
        <dgm:presLayoutVars>
          <dgm:bulletEnabled val="1"/>
        </dgm:presLayoutVars>
      </dgm:prSet>
      <dgm:spPr/>
    </dgm:pt>
    <dgm:pt modelId="{9FDDACC0-DAC5-4EDA-83A8-B5F262FA8C17}" type="pres">
      <dgm:prSet presAssocID="{17001C75-23A4-45BE-8F56-4141812B2302}" presName="sibTrans" presStyleCnt="0"/>
      <dgm:spPr/>
    </dgm:pt>
    <dgm:pt modelId="{9A2713D3-1AB0-4898-9A9E-04394F7A5D3A}" type="pres">
      <dgm:prSet presAssocID="{4898DB68-08E1-4014-BEAA-16FC9EEFDC2E}" presName="node" presStyleLbl="node1" presStyleIdx="7" presStyleCnt="13">
        <dgm:presLayoutVars>
          <dgm:bulletEnabled val="1"/>
        </dgm:presLayoutVars>
      </dgm:prSet>
      <dgm:spPr/>
    </dgm:pt>
    <dgm:pt modelId="{8E87558B-EFBC-46BA-BA65-3B117ED6AEFC}" type="pres">
      <dgm:prSet presAssocID="{89331F99-9AAA-4BB1-8CD9-F2E93E268D7D}" presName="sibTrans" presStyleCnt="0"/>
      <dgm:spPr/>
    </dgm:pt>
    <dgm:pt modelId="{4FAE5886-9165-44C2-B200-4B92AB0B2A95}" type="pres">
      <dgm:prSet presAssocID="{F3C35745-5ABA-4FFD-A6B3-3BEAA92C4423}" presName="node" presStyleLbl="node1" presStyleIdx="8" presStyleCnt="13">
        <dgm:presLayoutVars>
          <dgm:bulletEnabled val="1"/>
        </dgm:presLayoutVars>
      </dgm:prSet>
      <dgm:spPr/>
    </dgm:pt>
    <dgm:pt modelId="{182854AE-5E3A-4374-AF70-0A311C52D1F2}" type="pres">
      <dgm:prSet presAssocID="{B6B91840-D363-46ED-A306-3F75DE2D0998}" presName="sibTrans" presStyleCnt="0"/>
      <dgm:spPr/>
    </dgm:pt>
    <dgm:pt modelId="{E4215885-E36D-4AC9-A687-BE993B3C1B3F}" type="pres">
      <dgm:prSet presAssocID="{F24EB9B2-1151-433E-B6DE-3CA6550C47CC}" presName="node" presStyleLbl="node1" presStyleIdx="9" presStyleCnt="13">
        <dgm:presLayoutVars>
          <dgm:bulletEnabled val="1"/>
        </dgm:presLayoutVars>
      </dgm:prSet>
      <dgm:spPr/>
    </dgm:pt>
    <dgm:pt modelId="{C8E609D6-82B4-4504-9A31-67CCD836E90A}" type="pres">
      <dgm:prSet presAssocID="{1182C3A7-9BC7-404E-A553-344113EFEED9}" presName="sibTrans" presStyleCnt="0"/>
      <dgm:spPr/>
    </dgm:pt>
    <dgm:pt modelId="{94CE23D3-803B-44F0-B7EC-1EC1A557258A}" type="pres">
      <dgm:prSet presAssocID="{1CB50EC0-3920-4C08-B9F6-14BA1F8D1DB6}" presName="node" presStyleLbl="node1" presStyleIdx="10" presStyleCnt="13">
        <dgm:presLayoutVars>
          <dgm:bulletEnabled val="1"/>
        </dgm:presLayoutVars>
      </dgm:prSet>
      <dgm:spPr/>
    </dgm:pt>
    <dgm:pt modelId="{D1A8892F-FD7E-489A-A223-EDFCCF830244}" type="pres">
      <dgm:prSet presAssocID="{A967A201-5DD9-4507-BDD6-843570BB48B9}" presName="sibTrans" presStyleCnt="0"/>
      <dgm:spPr/>
    </dgm:pt>
    <dgm:pt modelId="{43452E07-1A8E-43C9-99F8-D0FAF0CCBC77}" type="pres">
      <dgm:prSet presAssocID="{B3822CE4-D727-418F-B303-6A67354563C3}" presName="node" presStyleLbl="node1" presStyleIdx="11" presStyleCnt="13">
        <dgm:presLayoutVars>
          <dgm:bulletEnabled val="1"/>
        </dgm:presLayoutVars>
      </dgm:prSet>
      <dgm:spPr/>
    </dgm:pt>
    <dgm:pt modelId="{5299CFF4-6A25-4402-967B-3E3474F6E6EE}" type="pres">
      <dgm:prSet presAssocID="{91A6F365-6624-472A-BD62-7762D1F7A9C1}" presName="sibTrans" presStyleCnt="0"/>
      <dgm:spPr/>
    </dgm:pt>
    <dgm:pt modelId="{F643AE06-5214-42AE-95C7-23F4D0D47AA9}" type="pres">
      <dgm:prSet presAssocID="{F39E1986-1F20-446D-BDD0-C9B36C606FC6}" presName="node" presStyleLbl="node1" presStyleIdx="12" presStyleCnt="13">
        <dgm:presLayoutVars>
          <dgm:bulletEnabled val="1"/>
        </dgm:presLayoutVars>
      </dgm:prSet>
      <dgm:spPr/>
    </dgm:pt>
  </dgm:ptLst>
  <dgm:cxnLst>
    <dgm:cxn modelId="{BB583B15-92B6-431E-9697-FC2320F937B8}" type="presOf" srcId="{F6C6D5CF-B565-431F-9949-DE2B817CC976}" destId="{5DB13541-9852-4069-9BA9-F948F289577B}" srcOrd="0" destOrd="0" presId="urn:microsoft.com/office/officeart/2005/8/layout/default"/>
    <dgm:cxn modelId="{FDD28419-A3DD-43D0-8978-C53C089F85FB}" type="presOf" srcId="{B3822CE4-D727-418F-B303-6A67354563C3}" destId="{43452E07-1A8E-43C9-99F8-D0FAF0CCBC77}" srcOrd="0" destOrd="0" presId="urn:microsoft.com/office/officeart/2005/8/layout/default"/>
    <dgm:cxn modelId="{81B6A62F-9247-42B0-A778-409DC154C0C7}" srcId="{AABC2576-B2EE-4550-B916-2419DFD3C62A}" destId="{99515077-193B-49E0-AA5F-9ECAADB0A909}" srcOrd="3" destOrd="0" parTransId="{558E4FAE-E6CE-4890-BBF2-AEF4349D5705}" sibTransId="{81527D18-012E-4193-BCDE-C03C58726E43}"/>
    <dgm:cxn modelId="{1D84BF31-0364-473B-8A25-A04B9E547487}" type="presOf" srcId="{F39E1986-1F20-446D-BDD0-C9B36C606FC6}" destId="{F643AE06-5214-42AE-95C7-23F4D0D47AA9}" srcOrd="0" destOrd="0" presId="urn:microsoft.com/office/officeart/2005/8/layout/default"/>
    <dgm:cxn modelId="{B509935E-CCBD-4104-9AF8-C0865EB33F5E}" type="presOf" srcId="{4AB485D8-933F-4DD7-978A-7822CFB6538F}" destId="{E4E3F40B-1946-47A6-B009-A519A90C11BF}" srcOrd="0" destOrd="0" presId="urn:microsoft.com/office/officeart/2005/8/layout/default"/>
    <dgm:cxn modelId="{C6F82462-5BAE-4DDE-8A3D-7F8C899FD81C}" type="presOf" srcId="{AABC2576-B2EE-4550-B916-2419DFD3C62A}" destId="{4CEE4324-EF2A-4B76-B442-1A24D7EDAA56}" srcOrd="0" destOrd="0" presId="urn:microsoft.com/office/officeart/2005/8/layout/default"/>
    <dgm:cxn modelId="{FDF2F062-25F1-4DBE-8891-7A853A27403B}" type="presOf" srcId="{2712EDA3-723B-46FF-B050-06463C06E5C1}" destId="{A6245BA3-5604-48A9-9F5B-91A82465B3F0}" srcOrd="0" destOrd="0" presId="urn:microsoft.com/office/officeart/2005/8/layout/default"/>
    <dgm:cxn modelId="{B4C39D45-96B6-4934-9723-0F5AC80778C0}" type="presOf" srcId="{F24EB9B2-1151-433E-B6DE-3CA6550C47CC}" destId="{E4215885-E36D-4AC9-A687-BE993B3C1B3F}" srcOrd="0" destOrd="0" presId="urn:microsoft.com/office/officeart/2005/8/layout/default"/>
    <dgm:cxn modelId="{06606C46-D6AC-4C87-BCC5-2FA9C8C998D5}" type="presOf" srcId="{4898DB68-08E1-4014-BEAA-16FC9EEFDC2E}" destId="{9A2713D3-1AB0-4898-9A9E-04394F7A5D3A}" srcOrd="0" destOrd="0" presId="urn:microsoft.com/office/officeart/2005/8/layout/default"/>
    <dgm:cxn modelId="{AE8F5066-69EF-4D2A-AF64-CF2F5C57E5BC}" type="presOf" srcId="{F0003541-BD4D-4103-B544-A70248E5050F}" destId="{F1789121-CD5A-4A96-A07C-91DF99ED0412}" srcOrd="0" destOrd="0" presId="urn:microsoft.com/office/officeart/2005/8/layout/default"/>
    <dgm:cxn modelId="{BBC50B4A-E96C-4809-A5AE-7F7D2A937FA7}" type="presOf" srcId="{F000E376-90E7-4E23-B23A-4261F84F8A99}" destId="{EE0334B9-E234-4E3B-A4EA-A6A10D3C79A4}" srcOrd="0" destOrd="0" presId="urn:microsoft.com/office/officeart/2005/8/layout/default"/>
    <dgm:cxn modelId="{9F129B4E-5B3E-4960-93C6-AD6EFA45B7BE}" srcId="{AABC2576-B2EE-4550-B916-2419DFD3C62A}" destId="{F000E376-90E7-4E23-B23A-4261F84F8A99}" srcOrd="5" destOrd="0" parTransId="{77B48F68-71D4-4849-BBA5-332D4A99A288}" sibTransId="{4C6E1BB1-D65D-49A1-9D86-881A8B32BA45}"/>
    <dgm:cxn modelId="{041EBE73-AA53-49F5-909B-6297D550C2C4}" srcId="{AABC2576-B2EE-4550-B916-2419DFD3C62A}" destId="{4898DB68-08E1-4014-BEAA-16FC9EEFDC2E}" srcOrd="7" destOrd="0" parTransId="{3AF6A97F-E838-4FE2-B0A3-FC64FCA2CEF1}" sibTransId="{89331F99-9AAA-4BB1-8CD9-F2E93E268D7D}"/>
    <dgm:cxn modelId="{EBDA1E7A-300A-45ED-8872-7A8AF77C14F2}" srcId="{AABC2576-B2EE-4550-B916-2419DFD3C62A}" destId="{F24EB9B2-1151-433E-B6DE-3CA6550C47CC}" srcOrd="9" destOrd="0" parTransId="{857AB1A9-99DE-49DD-9AD8-1BED2B495B1A}" sibTransId="{1182C3A7-9BC7-404E-A553-344113EFEED9}"/>
    <dgm:cxn modelId="{0DB1717B-2AA8-4DBD-B526-53F21871843C}" srcId="{AABC2576-B2EE-4550-B916-2419DFD3C62A}" destId="{F0003541-BD4D-4103-B544-A70248E5050F}" srcOrd="6" destOrd="0" parTransId="{8DF17DF8-C40D-43AF-A4F3-9546F8033752}" sibTransId="{17001C75-23A4-45BE-8F56-4141812B2302}"/>
    <dgm:cxn modelId="{D053A584-496A-4F70-9C29-9D9A247DB47D}" type="presOf" srcId="{1CB50EC0-3920-4C08-B9F6-14BA1F8D1DB6}" destId="{94CE23D3-803B-44F0-B7EC-1EC1A557258A}" srcOrd="0" destOrd="0" presId="urn:microsoft.com/office/officeart/2005/8/layout/default"/>
    <dgm:cxn modelId="{7DD34F8C-0C0B-4A0B-9924-80341037D06F}" srcId="{AABC2576-B2EE-4550-B916-2419DFD3C62A}" destId="{ED0687B9-1773-4995-8AC3-E4F3CE8087F4}" srcOrd="0" destOrd="0" parTransId="{BFC4D1B8-3EA6-4FD7-980E-1654460EFFDD}" sibTransId="{6AAD8FBE-B2BB-493A-B3AA-E9706AB3546C}"/>
    <dgm:cxn modelId="{CE3FDA8E-070F-4E72-B986-0EBB7443753D}" srcId="{AABC2576-B2EE-4550-B916-2419DFD3C62A}" destId="{B3822CE4-D727-418F-B303-6A67354563C3}" srcOrd="11" destOrd="0" parTransId="{CD92D95F-A1A0-4D62-A01A-A1D8C5BC52ED}" sibTransId="{91A6F365-6624-472A-BD62-7762D1F7A9C1}"/>
    <dgm:cxn modelId="{D42489A5-254F-458E-819F-DFC5704DF3F7}" srcId="{AABC2576-B2EE-4550-B916-2419DFD3C62A}" destId="{1CB50EC0-3920-4C08-B9F6-14BA1F8D1DB6}" srcOrd="10" destOrd="0" parTransId="{2C184B11-DB5E-4891-9ECD-6DA12351EBA3}" sibTransId="{A967A201-5DD9-4507-BDD6-843570BB48B9}"/>
    <dgm:cxn modelId="{075E52A7-548A-40B6-940D-6CDC09E24E28}" type="presOf" srcId="{ED0687B9-1773-4995-8AC3-E4F3CE8087F4}" destId="{52BB66A2-7022-4390-9A19-3A04FA6E7257}" srcOrd="0" destOrd="0" presId="urn:microsoft.com/office/officeart/2005/8/layout/default"/>
    <dgm:cxn modelId="{0E33E1AD-1D60-44CD-9AD6-7EC9069E6B82}" srcId="{AABC2576-B2EE-4550-B916-2419DFD3C62A}" destId="{4AB485D8-933F-4DD7-978A-7822CFB6538F}" srcOrd="2" destOrd="0" parTransId="{D2B7F8A8-A1A6-4DD7-9094-C8722BF8C8FD}" sibTransId="{0A2D1801-EA8A-4F2F-B41F-77EA60A3CDB4}"/>
    <dgm:cxn modelId="{8FEB1EB0-6D9A-4542-9DFC-B169A44A5446}" srcId="{AABC2576-B2EE-4550-B916-2419DFD3C62A}" destId="{F3C35745-5ABA-4FFD-A6B3-3BEAA92C4423}" srcOrd="8" destOrd="0" parTransId="{160C051C-AD46-4488-876B-76A9CBCCC025}" sibTransId="{B6B91840-D363-46ED-A306-3F75DE2D0998}"/>
    <dgm:cxn modelId="{12A1CEB2-BA0E-4FED-82B9-F8BA84B7C7E9}" type="presOf" srcId="{F3C35745-5ABA-4FFD-A6B3-3BEAA92C4423}" destId="{4FAE5886-9165-44C2-B200-4B92AB0B2A95}" srcOrd="0" destOrd="0" presId="urn:microsoft.com/office/officeart/2005/8/layout/default"/>
    <dgm:cxn modelId="{B24189B4-C8E2-41A6-A3D2-8038016F9C00}" srcId="{AABC2576-B2EE-4550-B916-2419DFD3C62A}" destId="{2712EDA3-723B-46FF-B050-06463C06E5C1}" srcOrd="4" destOrd="0" parTransId="{583DF423-504F-4810-AA69-1DAAFDF35C86}" sibTransId="{E94E178D-42FA-4087-AC32-5441CC6CCDFF}"/>
    <dgm:cxn modelId="{5E0411BB-7DE7-40A3-ACB1-EAAD124C21DB}" type="presOf" srcId="{99515077-193B-49E0-AA5F-9ECAADB0A909}" destId="{3F678206-FCDF-40A2-801F-D381462B3736}" srcOrd="0" destOrd="0" presId="urn:microsoft.com/office/officeart/2005/8/layout/default"/>
    <dgm:cxn modelId="{F94E5CCA-D346-4C31-9252-648B67967C87}" srcId="{AABC2576-B2EE-4550-B916-2419DFD3C62A}" destId="{F39E1986-1F20-446D-BDD0-C9B36C606FC6}" srcOrd="12" destOrd="0" parTransId="{D86EC00C-EBDC-44CF-94FA-27A4CD1E7336}" sibTransId="{C8093801-5A46-4B5C-AA74-1BB24D5C5B35}"/>
    <dgm:cxn modelId="{BDAB06DA-514A-4C7D-97EF-909F4FC8A35E}" srcId="{AABC2576-B2EE-4550-B916-2419DFD3C62A}" destId="{F6C6D5CF-B565-431F-9949-DE2B817CC976}" srcOrd="1" destOrd="0" parTransId="{981E05CD-C097-42DB-94F6-E1D061F7BF6D}" sibTransId="{37BEDD31-F2E6-4478-9A90-00EFA247E5F3}"/>
    <dgm:cxn modelId="{DF620752-0E60-4BEF-B68C-592806857DF0}" type="presParOf" srcId="{4CEE4324-EF2A-4B76-B442-1A24D7EDAA56}" destId="{52BB66A2-7022-4390-9A19-3A04FA6E7257}" srcOrd="0" destOrd="0" presId="urn:microsoft.com/office/officeart/2005/8/layout/default"/>
    <dgm:cxn modelId="{94D0861D-522D-4E95-8C38-9B4F86C01290}" type="presParOf" srcId="{4CEE4324-EF2A-4B76-B442-1A24D7EDAA56}" destId="{333A3BFB-432E-4A67-BBDF-B421BD4F513F}" srcOrd="1" destOrd="0" presId="urn:microsoft.com/office/officeart/2005/8/layout/default"/>
    <dgm:cxn modelId="{F2CC51A4-5122-4AC5-9532-EBD999A4A588}" type="presParOf" srcId="{4CEE4324-EF2A-4B76-B442-1A24D7EDAA56}" destId="{5DB13541-9852-4069-9BA9-F948F289577B}" srcOrd="2" destOrd="0" presId="urn:microsoft.com/office/officeart/2005/8/layout/default"/>
    <dgm:cxn modelId="{1E81453D-B7F8-4C90-9AC9-DA12C854EF61}" type="presParOf" srcId="{4CEE4324-EF2A-4B76-B442-1A24D7EDAA56}" destId="{344B1C81-E4C7-49E2-999C-4856D66D6B09}" srcOrd="3" destOrd="0" presId="urn:microsoft.com/office/officeart/2005/8/layout/default"/>
    <dgm:cxn modelId="{ADF9DA94-8DC7-4305-A82E-7C47E9CD594F}" type="presParOf" srcId="{4CEE4324-EF2A-4B76-B442-1A24D7EDAA56}" destId="{E4E3F40B-1946-47A6-B009-A519A90C11BF}" srcOrd="4" destOrd="0" presId="urn:microsoft.com/office/officeart/2005/8/layout/default"/>
    <dgm:cxn modelId="{26FB8FFB-B4C4-49AD-A949-79D89C22FA47}" type="presParOf" srcId="{4CEE4324-EF2A-4B76-B442-1A24D7EDAA56}" destId="{229D51C7-7764-41C7-9411-824ECA730E4D}" srcOrd="5" destOrd="0" presId="urn:microsoft.com/office/officeart/2005/8/layout/default"/>
    <dgm:cxn modelId="{A776B71C-38D4-412E-8C44-0E9C67D22ED3}" type="presParOf" srcId="{4CEE4324-EF2A-4B76-B442-1A24D7EDAA56}" destId="{3F678206-FCDF-40A2-801F-D381462B3736}" srcOrd="6" destOrd="0" presId="urn:microsoft.com/office/officeart/2005/8/layout/default"/>
    <dgm:cxn modelId="{5CD1FC79-EAAB-4F68-BD79-ABF187559193}" type="presParOf" srcId="{4CEE4324-EF2A-4B76-B442-1A24D7EDAA56}" destId="{4507DEA6-860C-497C-874C-F8CAD84F9E02}" srcOrd="7" destOrd="0" presId="urn:microsoft.com/office/officeart/2005/8/layout/default"/>
    <dgm:cxn modelId="{6A9281A8-357A-4F3B-8644-DB54AC26AEDF}" type="presParOf" srcId="{4CEE4324-EF2A-4B76-B442-1A24D7EDAA56}" destId="{A6245BA3-5604-48A9-9F5B-91A82465B3F0}" srcOrd="8" destOrd="0" presId="urn:microsoft.com/office/officeart/2005/8/layout/default"/>
    <dgm:cxn modelId="{C569D4FE-34D9-43DB-A275-9BBB1424C417}" type="presParOf" srcId="{4CEE4324-EF2A-4B76-B442-1A24D7EDAA56}" destId="{2422E395-D717-4C29-B51C-DF07F035FF54}" srcOrd="9" destOrd="0" presId="urn:microsoft.com/office/officeart/2005/8/layout/default"/>
    <dgm:cxn modelId="{849CB97D-F850-42FC-8D91-C4F24749360D}" type="presParOf" srcId="{4CEE4324-EF2A-4B76-B442-1A24D7EDAA56}" destId="{EE0334B9-E234-4E3B-A4EA-A6A10D3C79A4}" srcOrd="10" destOrd="0" presId="urn:microsoft.com/office/officeart/2005/8/layout/default"/>
    <dgm:cxn modelId="{EB1D7D21-358B-4DAC-BD66-CD2BF0806B2F}" type="presParOf" srcId="{4CEE4324-EF2A-4B76-B442-1A24D7EDAA56}" destId="{14D5DDF5-C5BC-4D20-84A9-EE492B7DA2A2}" srcOrd="11" destOrd="0" presId="urn:microsoft.com/office/officeart/2005/8/layout/default"/>
    <dgm:cxn modelId="{0023E714-3FD6-49C6-8AC3-2DB0C247448F}" type="presParOf" srcId="{4CEE4324-EF2A-4B76-B442-1A24D7EDAA56}" destId="{F1789121-CD5A-4A96-A07C-91DF99ED0412}" srcOrd="12" destOrd="0" presId="urn:microsoft.com/office/officeart/2005/8/layout/default"/>
    <dgm:cxn modelId="{5B7621EA-9B31-46D7-A636-DD4071AE84AB}" type="presParOf" srcId="{4CEE4324-EF2A-4B76-B442-1A24D7EDAA56}" destId="{9FDDACC0-DAC5-4EDA-83A8-B5F262FA8C17}" srcOrd="13" destOrd="0" presId="urn:microsoft.com/office/officeart/2005/8/layout/default"/>
    <dgm:cxn modelId="{50B6E003-F982-4197-8B7B-BA5214B75F40}" type="presParOf" srcId="{4CEE4324-EF2A-4B76-B442-1A24D7EDAA56}" destId="{9A2713D3-1AB0-4898-9A9E-04394F7A5D3A}" srcOrd="14" destOrd="0" presId="urn:microsoft.com/office/officeart/2005/8/layout/default"/>
    <dgm:cxn modelId="{0EFF4E7C-684F-47C5-A43F-2D586BA11D28}" type="presParOf" srcId="{4CEE4324-EF2A-4B76-B442-1A24D7EDAA56}" destId="{8E87558B-EFBC-46BA-BA65-3B117ED6AEFC}" srcOrd="15" destOrd="0" presId="urn:microsoft.com/office/officeart/2005/8/layout/default"/>
    <dgm:cxn modelId="{B4A43284-8DBB-46D1-A4D9-8F55E182A597}" type="presParOf" srcId="{4CEE4324-EF2A-4B76-B442-1A24D7EDAA56}" destId="{4FAE5886-9165-44C2-B200-4B92AB0B2A95}" srcOrd="16" destOrd="0" presId="urn:microsoft.com/office/officeart/2005/8/layout/default"/>
    <dgm:cxn modelId="{F9E315B6-AE7C-40CF-BA8A-29CAE6112727}" type="presParOf" srcId="{4CEE4324-EF2A-4B76-B442-1A24D7EDAA56}" destId="{182854AE-5E3A-4374-AF70-0A311C52D1F2}" srcOrd="17" destOrd="0" presId="urn:microsoft.com/office/officeart/2005/8/layout/default"/>
    <dgm:cxn modelId="{361EF754-4268-466D-9A2E-19291840573B}" type="presParOf" srcId="{4CEE4324-EF2A-4B76-B442-1A24D7EDAA56}" destId="{E4215885-E36D-4AC9-A687-BE993B3C1B3F}" srcOrd="18" destOrd="0" presId="urn:microsoft.com/office/officeart/2005/8/layout/default"/>
    <dgm:cxn modelId="{4D618920-85B1-488F-BE27-F0017A721D77}" type="presParOf" srcId="{4CEE4324-EF2A-4B76-B442-1A24D7EDAA56}" destId="{C8E609D6-82B4-4504-9A31-67CCD836E90A}" srcOrd="19" destOrd="0" presId="urn:microsoft.com/office/officeart/2005/8/layout/default"/>
    <dgm:cxn modelId="{6DAFF92D-E791-4890-86E2-9B19DE8B7D65}" type="presParOf" srcId="{4CEE4324-EF2A-4B76-B442-1A24D7EDAA56}" destId="{94CE23D3-803B-44F0-B7EC-1EC1A557258A}" srcOrd="20" destOrd="0" presId="urn:microsoft.com/office/officeart/2005/8/layout/default"/>
    <dgm:cxn modelId="{F27A893D-C92D-41B7-B817-223233DD2699}" type="presParOf" srcId="{4CEE4324-EF2A-4B76-B442-1A24D7EDAA56}" destId="{D1A8892F-FD7E-489A-A223-EDFCCF830244}" srcOrd="21" destOrd="0" presId="urn:microsoft.com/office/officeart/2005/8/layout/default"/>
    <dgm:cxn modelId="{7C2C5E5C-4BD5-43DD-A008-BF5F70F2A477}" type="presParOf" srcId="{4CEE4324-EF2A-4B76-B442-1A24D7EDAA56}" destId="{43452E07-1A8E-43C9-99F8-D0FAF0CCBC77}" srcOrd="22" destOrd="0" presId="urn:microsoft.com/office/officeart/2005/8/layout/default"/>
    <dgm:cxn modelId="{54D4D682-793A-4793-8138-FA5C906CDD45}" type="presParOf" srcId="{4CEE4324-EF2A-4B76-B442-1A24D7EDAA56}" destId="{5299CFF4-6A25-4402-967B-3E3474F6E6EE}" srcOrd="23" destOrd="0" presId="urn:microsoft.com/office/officeart/2005/8/layout/default"/>
    <dgm:cxn modelId="{54A35A57-17E2-49EC-BB01-CCCB83A52673}" type="presParOf" srcId="{4CEE4324-EF2A-4B76-B442-1A24D7EDAA56}" destId="{F643AE06-5214-42AE-95C7-23F4D0D47AA9}" srcOrd="24"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64CFB34C-EDEC-4666-B445-F8993D4220E5}" type="doc">
      <dgm:prSet loTypeId="urn:microsoft.com/office/officeart/2005/8/layout/process1" loCatId="process" qsTypeId="urn:microsoft.com/office/officeart/2005/8/quickstyle/simple1" qsCatId="simple" csTypeId="urn:microsoft.com/office/officeart/2005/8/colors/accent0_3" csCatId="mainScheme" phldr="1"/>
      <dgm:spPr/>
      <dgm:t>
        <a:bodyPr/>
        <a:lstStyle/>
        <a:p>
          <a:endParaRPr lang="en-IN"/>
        </a:p>
      </dgm:t>
    </dgm:pt>
    <dgm:pt modelId="{241E9370-47F2-4B0F-9B3F-34F44E1987F4}">
      <dgm:prSet phldrT="[Text]"/>
      <dgm:spPr/>
      <dgm:t>
        <a:bodyPr/>
        <a:lstStyle/>
        <a:p>
          <a:r>
            <a:rPr lang="en-US" dirty="0"/>
            <a:t>RWH-Kolkata</a:t>
          </a:r>
        </a:p>
        <a:p>
          <a:r>
            <a:rPr lang="en-IN" dirty="0"/>
            <a:t>711302</a:t>
          </a:r>
        </a:p>
      </dgm:t>
    </dgm:pt>
    <dgm:pt modelId="{D3B4AA04-CD97-4781-8771-4AA6E381603D}" type="parTrans" cxnId="{2ECC0E84-7774-45B6-9BED-CF6200F78E8F}">
      <dgm:prSet/>
      <dgm:spPr/>
      <dgm:t>
        <a:bodyPr/>
        <a:lstStyle/>
        <a:p>
          <a:endParaRPr lang="en-IN"/>
        </a:p>
      </dgm:t>
    </dgm:pt>
    <dgm:pt modelId="{018F1742-ED34-45CF-8480-D0FBBD0170EC}" type="sibTrans" cxnId="{2ECC0E84-7774-45B6-9BED-CF6200F78E8F}">
      <dgm:prSet/>
      <dgm:spPr/>
      <dgm:t>
        <a:bodyPr/>
        <a:lstStyle/>
        <a:p>
          <a:endParaRPr lang="en-IN"/>
        </a:p>
      </dgm:t>
    </dgm:pt>
    <dgm:pt modelId="{7FEC7E9F-ADC6-41EA-BB5F-1EAC92908091}">
      <dgm:prSet phldrT="[Text]"/>
      <dgm:spPr/>
      <dgm:t>
        <a:bodyPr/>
        <a:lstStyle/>
        <a:p>
          <a:r>
            <a:rPr lang="en-US" dirty="0"/>
            <a:t>NEW DELHI</a:t>
          </a:r>
        </a:p>
        <a:p>
          <a:r>
            <a:rPr lang="en-US" dirty="0"/>
            <a:t>110085-1</a:t>
          </a:r>
        </a:p>
        <a:p>
          <a:r>
            <a:rPr lang="en-IN" dirty="0"/>
            <a:t>W:2471 V:1520</a:t>
          </a:r>
        </a:p>
      </dgm:t>
    </dgm:pt>
    <dgm:pt modelId="{07E40A64-593E-4236-AB42-8C35EB675DFC}" type="parTrans" cxnId="{FAB980B3-6A92-49ED-B279-1DB38F2D8386}">
      <dgm:prSet/>
      <dgm:spPr/>
      <dgm:t>
        <a:bodyPr/>
        <a:lstStyle/>
        <a:p>
          <a:endParaRPr lang="en-IN"/>
        </a:p>
      </dgm:t>
    </dgm:pt>
    <dgm:pt modelId="{2F3D5365-085D-4897-81EF-57FC291E2701}" type="sibTrans" cxnId="{FAB980B3-6A92-49ED-B279-1DB38F2D8386}">
      <dgm:prSet/>
      <dgm:spPr/>
      <dgm:t>
        <a:bodyPr/>
        <a:lstStyle/>
        <a:p>
          <a:endParaRPr lang="en-IN"/>
        </a:p>
      </dgm:t>
    </dgm:pt>
    <dgm:pt modelId="{BCB78302-F560-41E7-A315-774E5AA4A150}" type="pres">
      <dgm:prSet presAssocID="{64CFB34C-EDEC-4666-B445-F8993D4220E5}" presName="Name0" presStyleCnt="0">
        <dgm:presLayoutVars>
          <dgm:dir/>
          <dgm:resizeHandles val="exact"/>
        </dgm:presLayoutVars>
      </dgm:prSet>
      <dgm:spPr/>
    </dgm:pt>
    <dgm:pt modelId="{1F46C648-656E-4933-976D-52C9EE4ABBE6}" type="pres">
      <dgm:prSet presAssocID="{241E9370-47F2-4B0F-9B3F-34F44E1987F4}" presName="node" presStyleLbl="node1" presStyleIdx="0" presStyleCnt="2">
        <dgm:presLayoutVars>
          <dgm:bulletEnabled val="1"/>
        </dgm:presLayoutVars>
      </dgm:prSet>
      <dgm:spPr/>
    </dgm:pt>
    <dgm:pt modelId="{86FD7AD7-0F2D-4507-A213-6A24064AC934}" type="pres">
      <dgm:prSet presAssocID="{018F1742-ED34-45CF-8480-D0FBBD0170EC}" presName="sibTrans" presStyleLbl="sibTrans2D1" presStyleIdx="0" presStyleCnt="1"/>
      <dgm:spPr/>
    </dgm:pt>
    <dgm:pt modelId="{6C9B64F1-619E-40C4-AEF9-2D4E8908B920}" type="pres">
      <dgm:prSet presAssocID="{018F1742-ED34-45CF-8480-D0FBBD0170EC}" presName="connectorText" presStyleLbl="sibTrans2D1" presStyleIdx="0" presStyleCnt="1"/>
      <dgm:spPr/>
    </dgm:pt>
    <dgm:pt modelId="{DFCA072A-A503-455D-87C6-2799EC50981A}" type="pres">
      <dgm:prSet presAssocID="{7FEC7E9F-ADC6-41EA-BB5F-1EAC92908091}" presName="node" presStyleLbl="node1" presStyleIdx="1" presStyleCnt="2">
        <dgm:presLayoutVars>
          <dgm:bulletEnabled val="1"/>
        </dgm:presLayoutVars>
      </dgm:prSet>
      <dgm:spPr/>
    </dgm:pt>
  </dgm:ptLst>
  <dgm:cxnLst>
    <dgm:cxn modelId="{E5536C1D-8426-442F-B1D6-B8E4E5FA01CD}" type="presOf" srcId="{241E9370-47F2-4B0F-9B3F-34F44E1987F4}" destId="{1F46C648-656E-4933-976D-52C9EE4ABBE6}" srcOrd="0" destOrd="0" presId="urn:microsoft.com/office/officeart/2005/8/layout/process1"/>
    <dgm:cxn modelId="{8D3DF875-1E5D-481D-B7AD-A5299B647511}" type="presOf" srcId="{64CFB34C-EDEC-4666-B445-F8993D4220E5}" destId="{BCB78302-F560-41E7-A315-774E5AA4A150}" srcOrd="0" destOrd="0" presId="urn:microsoft.com/office/officeart/2005/8/layout/process1"/>
    <dgm:cxn modelId="{2ECC0E84-7774-45B6-9BED-CF6200F78E8F}" srcId="{64CFB34C-EDEC-4666-B445-F8993D4220E5}" destId="{241E9370-47F2-4B0F-9B3F-34F44E1987F4}" srcOrd="0" destOrd="0" parTransId="{D3B4AA04-CD97-4781-8771-4AA6E381603D}" sibTransId="{018F1742-ED34-45CF-8480-D0FBBD0170EC}"/>
    <dgm:cxn modelId="{FAB980B3-6A92-49ED-B279-1DB38F2D8386}" srcId="{64CFB34C-EDEC-4666-B445-F8993D4220E5}" destId="{7FEC7E9F-ADC6-41EA-BB5F-1EAC92908091}" srcOrd="1" destOrd="0" parTransId="{07E40A64-593E-4236-AB42-8C35EB675DFC}" sibTransId="{2F3D5365-085D-4897-81EF-57FC291E2701}"/>
    <dgm:cxn modelId="{D6BDA2C8-7BD1-4ECF-9E4E-0E64E1FB6A87}" type="presOf" srcId="{018F1742-ED34-45CF-8480-D0FBBD0170EC}" destId="{6C9B64F1-619E-40C4-AEF9-2D4E8908B920}" srcOrd="1" destOrd="0" presId="urn:microsoft.com/office/officeart/2005/8/layout/process1"/>
    <dgm:cxn modelId="{CAF1CFCC-F334-459B-B503-F0F1E2FE7D72}" type="presOf" srcId="{018F1742-ED34-45CF-8480-D0FBBD0170EC}" destId="{86FD7AD7-0F2D-4507-A213-6A24064AC934}" srcOrd="0" destOrd="0" presId="urn:microsoft.com/office/officeart/2005/8/layout/process1"/>
    <dgm:cxn modelId="{9A96EDD1-2226-47E3-9109-3C5F1FD4E4EB}" type="presOf" srcId="{7FEC7E9F-ADC6-41EA-BB5F-1EAC92908091}" destId="{DFCA072A-A503-455D-87C6-2799EC50981A}" srcOrd="0" destOrd="0" presId="urn:microsoft.com/office/officeart/2005/8/layout/process1"/>
    <dgm:cxn modelId="{9E902D9E-F96E-4E9B-95C9-805446E6D23F}" type="presParOf" srcId="{BCB78302-F560-41E7-A315-774E5AA4A150}" destId="{1F46C648-656E-4933-976D-52C9EE4ABBE6}" srcOrd="0" destOrd="0" presId="urn:microsoft.com/office/officeart/2005/8/layout/process1"/>
    <dgm:cxn modelId="{9757E984-BC44-48F1-89D1-B76227E76C4A}" type="presParOf" srcId="{BCB78302-F560-41E7-A315-774E5AA4A150}" destId="{86FD7AD7-0F2D-4507-A213-6A24064AC934}" srcOrd="1" destOrd="0" presId="urn:microsoft.com/office/officeart/2005/8/layout/process1"/>
    <dgm:cxn modelId="{4277F465-FED1-4867-9BF0-233BDEF4098B}" type="presParOf" srcId="{86FD7AD7-0F2D-4507-A213-6A24064AC934}" destId="{6C9B64F1-619E-40C4-AEF9-2D4E8908B920}" srcOrd="0" destOrd="0" presId="urn:microsoft.com/office/officeart/2005/8/layout/process1"/>
    <dgm:cxn modelId="{B0E559B4-95F7-48F0-AACF-155DA76760B6}" type="presParOf" srcId="{BCB78302-F560-41E7-A315-774E5AA4A150}" destId="{DFCA072A-A503-455D-87C6-2799EC50981A}" srcOrd="2"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21.xml><?xml version="1.0" encoding="utf-8"?>
<dgm:dataModel xmlns:dgm="http://schemas.openxmlformats.org/drawingml/2006/diagram" xmlns:a="http://schemas.openxmlformats.org/drawingml/2006/main">
  <dgm:ptLst>
    <dgm:pt modelId="{64CFB34C-EDEC-4666-B445-F8993D4220E5}" type="doc">
      <dgm:prSet loTypeId="urn:microsoft.com/office/officeart/2005/8/layout/process1" loCatId="process" qsTypeId="urn:microsoft.com/office/officeart/2005/8/quickstyle/simple1" qsCatId="simple" csTypeId="urn:microsoft.com/office/officeart/2005/8/colors/accent0_3" csCatId="mainScheme" phldr="1"/>
      <dgm:spPr/>
      <dgm:t>
        <a:bodyPr/>
        <a:lstStyle/>
        <a:p>
          <a:endParaRPr lang="en-IN"/>
        </a:p>
      </dgm:t>
    </dgm:pt>
    <dgm:pt modelId="{241E9370-47F2-4B0F-9B3F-34F44E1987F4}">
      <dgm:prSet phldrT="[Text]"/>
      <dgm:spPr/>
      <dgm:t>
        <a:bodyPr/>
        <a:lstStyle/>
        <a:p>
          <a:r>
            <a:rPr lang="en-US" dirty="0"/>
            <a:t>RWH-Kolkata</a:t>
          </a:r>
        </a:p>
        <a:p>
          <a:r>
            <a:rPr lang="en-IN" dirty="0"/>
            <a:t>711302</a:t>
          </a:r>
        </a:p>
      </dgm:t>
    </dgm:pt>
    <dgm:pt modelId="{D3B4AA04-CD97-4781-8771-4AA6E381603D}" type="parTrans" cxnId="{2ECC0E84-7774-45B6-9BED-CF6200F78E8F}">
      <dgm:prSet/>
      <dgm:spPr/>
      <dgm:t>
        <a:bodyPr/>
        <a:lstStyle/>
        <a:p>
          <a:endParaRPr lang="en-IN"/>
        </a:p>
      </dgm:t>
    </dgm:pt>
    <dgm:pt modelId="{018F1742-ED34-45CF-8480-D0FBBD0170EC}" type="sibTrans" cxnId="{2ECC0E84-7774-45B6-9BED-CF6200F78E8F}">
      <dgm:prSet/>
      <dgm:spPr/>
      <dgm:t>
        <a:bodyPr/>
        <a:lstStyle/>
        <a:p>
          <a:endParaRPr lang="en-IN"/>
        </a:p>
      </dgm:t>
    </dgm:pt>
    <dgm:pt modelId="{7FEC7E9F-ADC6-41EA-BB5F-1EAC92908091}">
      <dgm:prSet phldrT="[Text]"/>
      <dgm:spPr/>
      <dgm:t>
        <a:bodyPr/>
        <a:lstStyle/>
        <a:p>
          <a:r>
            <a:rPr lang="en-US" dirty="0"/>
            <a:t>NEW DELHI</a:t>
          </a:r>
        </a:p>
        <a:p>
          <a:r>
            <a:rPr lang="en-US" dirty="0"/>
            <a:t>110085</a:t>
          </a:r>
        </a:p>
        <a:p>
          <a:r>
            <a:rPr lang="en-IN" dirty="0"/>
            <a:t>W:245 V:151</a:t>
          </a:r>
        </a:p>
      </dgm:t>
    </dgm:pt>
    <dgm:pt modelId="{07E40A64-593E-4236-AB42-8C35EB675DFC}" type="parTrans" cxnId="{FAB980B3-6A92-49ED-B279-1DB38F2D8386}">
      <dgm:prSet/>
      <dgm:spPr/>
      <dgm:t>
        <a:bodyPr/>
        <a:lstStyle/>
        <a:p>
          <a:endParaRPr lang="en-IN"/>
        </a:p>
      </dgm:t>
    </dgm:pt>
    <dgm:pt modelId="{2F3D5365-085D-4897-81EF-57FC291E2701}" type="sibTrans" cxnId="{FAB980B3-6A92-49ED-B279-1DB38F2D8386}">
      <dgm:prSet/>
      <dgm:spPr/>
      <dgm:t>
        <a:bodyPr/>
        <a:lstStyle/>
        <a:p>
          <a:endParaRPr lang="en-IN"/>
        </a:p>
      </dgm:t>
    </dgm:pt>
    <dgm:pt modelId="{BCB78302-F560-41E7-A315-774E5AA4A150}" type="pres">
      <dgm:prSet presAssocID="{64CFB34C-EDEC-4666-B445-F8993D4220E5}" presName="Name0" presStyleCnt="0">
        <dgm:presLayoutVars>
          <dgm:dir/>
          <dgm:resizeHandles val="exact"/>
        </dgm:presLayoutVars>
      </dgm:prSet>
      <dgm:spPr/>
    </dgm:pt>
    <dgm:pt modelId="{1F46C648-656E-4933-976D-52C9EE4ABBE6}" type="pres">
      <dgm:prSet presAssocID="{241E9370-47F2-4B0F-9B3F-34F44E1987F4}" presName="node" presStyleLbl="node1" presStyleIdx="0" presStyleCnt="2">
        <dgm:presLayoutVars>
          <dgm:bulletEnabled val="1"/>
        </dgm:presLayoutVars>
      </dgm:prSet>
      <dgm:spPr/>
    </dgm:pt>
    <dgm:pt modelId="{86FD7AD7-0F2D-4507-A213-6A24064AC934}" type="pres">
      <dgm:prSet presAssocID="{018F1742-ED34-45CF-8480-D0FBBD0170EC}" presName="sibTrans" presStyleLbl="sibTrans2D1" presStyleIdx="0" presStyleCnt="1"/>
      <dgm:spPr/>
    </dgm:pt>
    <dgm:pt modelId="{6C9B64F1-619E-40C4-AEF9-2D4E8908B920}" type="pres">
      <dgm:prSet presAssocID="{018F1742-ED34-45CF-8480-D0FBBD0170EC}" presName="connectorText" presStyleLbl="sibTrans2D1" presStyleIdx="0" presStyleCnt="1"/>
      <dgm:spPr/>
    </dgm:pt>
    <dgm:pt modelId="{DFCA072A-A503-455D-87C6-2799EC50981A}" type="pres">
      <dgm:prSet presAssocID="{7FEC7E9F-ADC6-41EA-BB5F-1EAC92908091}" presName="node" presStyleLbl="node1" presStyleIdx="1" presStyleCnt="2">
        <dgm:presLayoutVars>
          <dgm:bulletEnabled val="1"/>
        </dgm:presLayoutVars>
      </dgm:prSet>
      <dgm:spPr/>
    </dgm:pt>
  </dgm:ptLst>
  <dgm:cxnLst>
    <dgm:cxn modelId="{E5536C1D-8426-442F-B1D6-B8E4E5FA01CD}" type="presOf" srcId="{241E9370-47F2-4B0F-9B3F-34F44E1987F4}" destId="{1F46C648-656E-4933-976D-52C9EE4ABBE6}" srcOrd="0" destOrd="0" presId="urn:microsoft.com/office/officeart/2005/8/layout/process1"/>
    <dgm:cxn modelId="{8D3DF875-1E5D-481D-B7AD-A5299B647511}" type="presOf" srcId="{64CFB34C-EDEC-4666-B445-F8993D4220E5}" destId="{BCB78302-F560-41E7-A315-774E5AA4A150}" srcOrd="0" destOrd="0" presId="urn:microsoft.com/office/officeart/2005/8/layout/process1"/>
    <dgm:cxn modelId="{2ECC0E84-7774-45B6-9BED-CF6200F78E8F}" srcId="{64CFB34C-EDEC-4666-B445-F8993D4220E5}" destId="{241E9370-47F2-4B0F-9B3F-34F44E1987F4}" srcOrd="0" destOrd="0" parTransId="{D3B4AA04-CD97-4781-8771-4AA6E381603D}" sibTransId="{018F1742-ED34-45CF-8480-D0FBBD0170EC}"/>
    <dgm:cxn modelId="{FAB980B3-6A92-49ED-B279-1DB38F2D8386}" srcId="{64CFB34C-EDEC-4666-B445-F8993D4220E5}" destId="{7FEC7E9F-ADC6-41EA-BB5F-1EAC92908091}" srcOrd="1" destOrd="0" parTransId="{07E40A64-593E-4236-AB42-8C35EB675DFC}" sibTransId="{2F3D5365-085D-4897-81EF-57FC291E2701}"/>
    <dgm:cxn modelId="{D6BDA2C8-7BD1-4ECF-9E4E-0E64E1FB6A87}" type="presOf" srcId="{018F1742-ED34-45CF-8480-D0FBBD0170EC}" destId="{6C9B64F1-619E-40C4-AEF9-2D4E8908B920}" srcOrd="1" destOrd="0" presId="urn:microsoft.com/office/officeart/2005/8/layout/process1"/>
    <dgm:cxn modelId="{CAF1CFCC-F334-459B-B503-F0F1E2FE7D72}" type="presOf" srcId="{018F1742-ED34-45CF-8480-D0FBBD0170EC}" destId="{86FD7AD7-0F2D-4507-A213-6A24064AC934}" srcOrd="0" destOrd="0" presId="urn:microsoft.com/office/officeart/2005/8/layout/process1"/>
    <dgm:cxn modelId="{9A96EDD1-2226-47E3-9109-3C5F1FD4E4EB}" type="presOf" srcId="{7FEC7E9F-ADC6-41EA-BB5F-1EAC92908091}" destId="{DFCA072A-A503-455D-87C6-2799EC50981A}" srcOrd="0" destOrd="0" presId="urn:microsoft.com/office/officeart/2005/8/layout/process1"/>
    <dgm:cxn modelId="{9E902D9E-F96E-4E9B-95C9-805446E6D23F}" type="presParOf" srcId="{BCB78302-F560-41E7-A315-774E5AA4A150}" destId="{1F46C648-656E-4933-976D-52C9EE4ABBE6}" srcOrd="0" destOrd="0" presId="urn:microsoft.com/office/officeart/2005/8/layout/process1"/>
    <dgm:cxn modelId="{9757E984-BC44-48F1-89D1-B76227E76C4A}" type="presParOf" srcId="{BCB78302-F560-41E7-A315-774E5AA4A150}" destId="{86FD7AD7-0F2D-4507-A213-6A24064AC934}" srcOrd="1" destOrd="0" presId="urn:microsoft.com/office/officeart/2005/8/layout/process1"/>
    <dgm:cxn modelId="{4277F465-FED1-4867-9BF0-233BDEF4098B}" type="presParOf" srcId="{86FD7AD7-0F2D-4507-A213-6A24064AC934}" destId="{6C9B64F1-619E-40C4-AEF9-2D4E8908B920}" srcOrd="0" destOrd="0" presId="urn:microsoft.com/office/officeart/2005/8/layout/process1"/>
    <dgm:cxn modelId="{B0E559B4-95F7-48F0-AACF-155DA76760B6}" type="presParOf" srcId="{BCB78302-F560-41E7-A315-774E5AA4A150}" destId="{DFCA072A-A503-455D-87C6-2799EC50981A}" srcOrd="2"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3.xml><?xml version="1.0" encoding="utf-8"?>
<dgm:dataModel xmlns:dgm="http://schemas.openxmlformats.org/drawingml/2006/diagram" xmlns:a="http://schemas.openxmlformats.org/drawingml/2006/main">
  <dgm:ptLst>
    <dgm:pt modelId="{18AB0DB6-7CCD-4C50-8916-A44F5AC749D8}" type="doc">
      <dgm:prSet loTypeId="urn:microsoft.com/office/officeart/2011/layout/Picture Frame" loCatId="picture" qsTypeId="urn:microsoft.com/office/officeart/2005/8/quickstyle/simple1" qsCatId="simple" csTypeId="urn:microsoft.com/office/officeart/2005/8/colors/accent1_2" csCatId="accent1" phldr="1"/>
      <dgm:spPr/>
      <dgm:t>
        <a:bodyPr/>
        <a:lstStyle/>
        <a:p>
          <a:endParaRPr lang="en-IN"/>
        </a:p>
      </dgm:t>
    </dgm:pt>
    <dgm:pt modelId="{F2701DAC-32ED-455A-84A1-67116CB29E71}">
      <dgm:prSet phldrT="[Text]"/>
      <dgm:spPr/>
      <dgm:t>
        <a:bodyPr/>
        <a:lstStyle/>
        <a:p>
          <a:r>
            <a:rPr lang="en-US" dirty="0"/>
            <a:t> </a:t>
          </a:r>
          <a:endParaRPr lang="en-IN" dirty="0"/>
        </a:p>
      </dgm:t>
    </dgm:pt>
    <dgm:pt modelId="{800203E3-2229-429A-94D5-C9A88217E6F4}" type="parTrans" cxnId="{9698EE8F-7B6A-430A-A2D2-D44EE298478D}">
      <dgm:prSet/>
      <dgm:spPr/>
      <dgm:t>
        <a:bodyPr/>
        <a:lstStyle/>
        <a:p>
          <a:endParaRPr lang="en-IN"/>
        </a:p>
      </dgm:t>
    </dgm:pt>
    <dgm:pt modelId="{DDFBD13D-B7C4-4B90-9025-DE2478B73ACA}" type="sibTrans" cxnId="{9698EE8F-7B6A-430A-A2D2-D44EE298478D}">
      <dgm:prSet/>
      <dgm:spPr/>
      <dgm:t>
        <a:bodyPr/>
        <a:lstStyle/>
        <a:p>
          <a:endParaRPr lang="en-IN"/>
        </a:p>
      </dgm:t>
    </dgm:pt>
    <dgm:pt modelId="{E725B141-62E6-4618-BC91-DDD09FF3C710}">
      <dgm:prSet phldrT="[Text]"/>
      <dgm:spPr/>
      <dgm:t>
        <a:bodyPr/>
        <a:lstStyle/>
        <a:p>
          <a:r>
            <a:rPr lang="en-US" dirty="0"/>
            <a:t> </a:t>
          </a:r>
          <a:endParaRPr lang="en-IN" dirty="0"/>
        </a:p>
      </dgm:t>
    </dgm:pt>
    <dgm:pt modelId="{3E33450D-B894-4757-80CF-44ACF3514572}" type="parTrans" cxnId="{E2163D01-A4F2-41CF-8C77-822CC5D4F5AB}">
      <dgm:prSet/>
      <dgm:spPr/>
      <dgm:t>
        <a:bodyPr/>
        <a:lstStyle/>
        <a:p>
          <a:endParaRPr lang="en-IN"/>
        </a:p>
      </dgm:t>
    </dgm:pt>
    <dgm:pt modelId="{7FDA2F4E-0571-4232-B772-672F0E863CFB}" type="sibTrans" cxnId="{E2163D01-A4F2-41CF-8C77-822CC5D4F5AB}">
      <dgm:prSet/>
      <dgm:spPr/>
      <dgm:t>
        <a:bodyPr/>
        <a:lstStyle/>
        <a:p>
          <a:endParaRPr lang="en-IN"/>
        </a:p>
      </dgm:t>
    </dgm:pt>
    <dgm:pt modelId="{679C4CC1-42CB-4914-88B8-41FD4297E70F}">
      <dgm:prSet phldrT="[Text]" phldr="1"/>
      <dgm:spPr/>
      <dgm:t>
        <a:bodyPr/>
        <a:lstStyle/>
        <a:p>
          <a:endParaRPr lang="en-IN" dirty="0"/>
        </a:p>
      </dgm:t>
    </dgm:pt>
    <dgm:pt modelId="{7D5FAFEE-431F-4655-AAE5-35951B3804CE}" type="parTrans" cxnId="{75D91488-2D14-4A05-9D51-4FC69F1CF489}">
      <dgm:prSet/>
      <dgm:spPr/>
      <dgm:t>
        <a:bodyPr/>
        <a:lstStyle/>
        <a:p>
          <a:endParaRPr lang="en-IN"/>
        </a:p>
      </dgm:t>
    </dgm:pt>
    <dgm:pt modelId="{C4D78AEF-ADAF-400D-9289-5587CCDC2AE1}" type="sibTrans" cxnId="{75D91488-2D14-4A05-9D51-4FC69F1CF489}">
      <dgm:prSet/>
      <dgm:spPr/>
      <dgm:t>
        <a:bodyPr/>
        <a:lstStyle/>
        <a:p>
          <a:endParaRPr lang="en-IN"/>
        </a:p>
      </dgm:t>
    </dgm:pt>
    <dgm:pt modelId="{5AC231FD-CCF4-4CB6-B188-20D283FA23DF}">
      <dgm:prSet phldrT="[Text]" phldr="1"/>
      <dgm:spPr/>
      <dgm:t>
        <a:bodyPr/>
        <a:lstStyle/>
        <a:p>
          <a:endParaRPr lang="en-IN" dirty="0"/>
        </a:p>
      </dgm:t>
    </dgm:pt>
    <dgm:pt modelId="{67A7B5E9-CB1D-402D-916E-1D613081E719}" type="parTrans" cxnId="{45E6BB26-17DA-482E-8738-EB0D9423EA86}">
      <dgm:prSet/>
      <dgm:spPr/>
      <dgm:t>
        <a:bodyPr/>
        <a:lstStyle/>
        <a:p>
          <a:endParaRPr lang="en-IN"/>
        </a:p>
      </dgm:t>
    </dgm:pt>
    <dgm:pt modelId="{C6F555E1-221D-4FA9-BBEE-2682DA5FE574}" type="sibTrans" cxnId="{45E6BB26-17DA-482E-8738-EB0D9423EA86}">
      <dgm:prSet/>
      <dgm:spPr/>
      <dgm:t>
        <a:bodyPr/>
        <a:lstStyle/>
        <a:p>
          <a:endParaRPr lang="en-IN"/>
        </a:p>
      </dgm:t>
    </dgm:pt>
    <dgm:pt modelId="{F5876645-96F7-46A6-89DA-5B948AEC7EA4}">
      <dgm:prSet phldrT="[Text]" phldr="1"/>
      <dgm:spPr/>
      <dgm:t>
        <a:bodyPr/>
        <a:lstStyle/>
        <a:p>
          <a:endParaRPr lang="en-IN" dirty="0"/>
        </a:p>
      </dgm:t>
    </dgm:pt>
    <dgm:pt modelId="{8D4593AD-3E10-482C-9291-1787A566102D}" type="parTrans" cxnId="{7A0FC7D8-059C-400D-BC6B-D9E7B6541CCA}">
      <dgm:prSet/>
      <dgm:spPr/>
      <dgm:t>
        <a:bodyPr/>
        <a:lstStyle/>
        <a:p>
          <a:endParaRPr lang="en-IN"/>
        </a:p>
      </dgm:t>
    </dgm:pt>
    <dgm:pt modelId="{FCCA39DA-5194-42AB-B854-293FC5A7637F}" type="sibTrans" cxnId="{7A0FC7D8-059C-400D-BC6B-D9E7B6541CCA}">
      <dgm:prSet/>
      <dgm:spPr/>
      <dgm:t>
        <a:bodyPr/>
        <a:lstStyle/>
        <a:p>
          <a:endParaRPr lang="en-IN"/>
        </a:p>
      </dgm:t>
    </dgm:pt>
    <dgm:pt modelId="{A3F49381-0D30-43A9-86FE-40F371170C03}">
      <dgm:prSet phldrT="[Text]" phldr="1"/>
      <dgm:spPr/>
      <dgm:t>
        <a:bodyPr/>
        <a:lstStyle/>
        <a:p>
          <a:endParaRPr lang="en-IN" dirty="0"/>
        </a:p>
      </dgm:t>
    </dgm:pt>
    <dgm:pt modelId="{193294C0-7B37-4BB7-9655-D09D9BA73DED}" type="parTrans" cxnId="{514348B7-EB6F-4822-8846-C17014F4839A}">
      <dgm:prSet/>
      <dgm:spPr/>
      <dgm:t>
        <a:bodyPr/>
        <a:lstStyle/>
        <a:p>
          <a:endParaRPr lang="en-IN"/>
        </a:p>
      </dgm:t>
    </dgm:pt>
    <dgm:pt modelId="{C9C59BEB-2842-4364-8415-A52CB51840C9}" type="sibTrans" cxnId="{514348B7-EB6F-4822-8846-C17014F4839A}">
      <dgm:prSet/>
      <dgm:spPr/>
      <dgm:t>
        <a:bodyPr/>
        <a:lstStyle/>
        <a:p>
          <a:endParaRPr lang="en-IN"/>
        </a:p>
      </dgm:t>
    </dgm:pt>
    <dgm:pt modelId="{712F69E0-DF69-487D-9462-83BF5918B17E}">
      <dgm:prSet phldrT="[Text]" phldr="1"/>
      <dgm:spPr/>
      <dgm:t>
        <a:bodyPr/>
        <a:lstStyle/>
        <a:p>
          <a:endParaRPr lang="en-IN" dirty="0"/>
        </a:p>
      </dgm:t>
    </dgm:pt>
    <dgm:pt modelId="{577A5C97-5AF0-43ED-86A2-D9C9B0344947}" type="parTrans" cxnId="{77C36474-3072-4305-A3A6-23AC23FE5021}">
      <dgm:prSet/>
      <dgm:spPr/>
      <dgm:t>
        <a:bodyPr/>
        <a:lstStyle/>
        <a:p>
          <a:endParaRPr lang="en-IN"/>
        </a:p>
      </dgm:t>
    </dgm:pt>
    <dgm:pt modelId="{7A54E0D8-0B58-4A9D-AAEF-3122C2006934}" type="sibTrans" cxnId="{77C36474-3072-4305-A3A6-23AC23FE5021}">
      <dgm:prSet/>
      <dgm:spPr/>
      <dgm:t>
        <a:bodyPr/>
        <a:lstStyle/>
        <a:p>
          <a:endParaRPr lang="en-IN"/>
        </a:p>
      </dgm:t>
    </dgm:pt>
    <dgm:pt modelId="{50E03EB0-5018-4B99-9E1B-2C6F80AEA3BA}">
      <dgm:prSet phldrT="[Text]" phldr="1"/>
      <dgm:spPr/>
      <dgm:t>
        <a:bodyPr/>
        <a:lstStyle/>
        <a:p>
          <a:endParaRPr lang="en-IN" dirty="0"/>
        </a:p>
      </dgm:t>
    </dgm:pt>
    <dgm:pt modelId="{62987C99-0448-4E73-AAAD-8B425F814AE1}" type="parTrans" cxnId="{7F7FE28D-A1CB-4ADB-89F7-68BF8713FF0C}">
      <dgm:prSet/>
      <dgm:spPr/>
      <dgm:t>
        <a:bodyPr/>
        <a:lstStyle/>
        <a:p>
          <a:endParaRPr lang="en-IN"/>
        </a:p>
      </dgm:t>
    </dgm:pt>
    <dgm:pt modelId="{A61267FA-1B62-4A8D-837B-70B802F7E50B}" type="sibTrans" cxnId="{7F7FE28D-A1CB-4ADB-89F7-68BF8713FF0C}">
      <dgm:prSet/>
      <dgm:spPr/>
      <dgm:t>
        <a:bodyPr/>
        <a:lstStyle/>
        <a:p>
          <a:endParaRPr lang="en-IN"/>
        </a:p>
      </dgm:t>
    </dgm:pt>
    <dgm:pt modelId="{7188D3DE-96A3-4FF6-908C-4748541B6246}">
      <dgm:prSet phldrT="[Text]" phldr="1"/>
      <dgm:spPr/>
      <dgm:t>
        <a:bodyPr/>
        <a:lstStyle/>
        <a:p>
          <a:endParaRPr lang="en-IN" dirty="0"/>
        </a:p>
      </dgm:t>
    </dgm:pt>
    <dgm:pt modelId="{F2425A2A-B549-4F14-816C-9003EE78593B}" type="parTrans" cxnId="{2DAE3D90-32AD-42D6-A10C-DD3AFECE81A4}">
      <dgm:prSet/>
      <dgm:spPr/>
      <dgm:t>
        <a:bodyPr/>
        <a:lstStyle/>
        <a:p>
          <a:endParaRPr lang="en-IN"/>
        </a:p>
      </dgm:t>
    </dgm:pt>
    <dgm:pt modelId="{46068EE4-7602-4BD2-9767-A142F2E9A221}" type="sibTrans" cxnId="{2DAE3D90-32AD-42D6-A10C-DD3AFECE81A4}">
      <dgm:prSet/>
      <dgm:spPr/>
      <dgm:t>
        <a:bodyPr/>
        <a:lstStyle/>
        <a:p>
          <a:endParaRPr lang="en-IN"/>
        </a:p>
      </dgm:t>
    </dgm:pt>
    <dgm:pt modelId="{5D3C63FF-1464-4B3D-8698-2CEC4C275242}">
      <dgm:prSet phldrT="[Text]" phldr="1"/>
      <dgm:spPr/>
      <dgm:t>
        <a:bodyPr/>
        <a:lstStyle/>
        <a:p>
          <a:endParaRPr lang="en-IN" dirty="0"/>
        </a:p>
      </dgm:t>
    </dgm:pt>
    <dgm:pt modelId="{4A837B82-2013-4186-929E-8BEA3FA5B966}" type="parTrans" cxnId="{09664463-25D5-4318-A419-E17E94BBE24F}">
      <dgm:prSet/>
      <dgm:spPr/>
      <dgm:t>
        <a:bodyPr/>
        <a:lstStyle/>
        <a:p>
          <a:endParaRPr lang="en-IN"/>
        </a:p>
      </dgm:t>
    </dgm:pt>
    <dgm:pt modelId="{99AE0DDC-B5F4-431D-8244-C9F781EA2ACC}" type="sibTrans" cxnId="{09664463-25D5-4318-A419-E17E94BBE24F}">
      <dgm:prSet/>
      <dgm:spPr/>
      <dgm:t>
        <a:bodyPr/>
        <a:lstStyle/>
        <a:p>
          <a:endParaRPr lang="en-IN"/>
        </a:p>
      </dgm:t>
    </dgm:pt>
    <dgm:pt modelId="{5B6F11EB-670D-4E5F-905B-7A977401E58A}" type="pres">
      <dgm:prSet presAssocID="{18AB0DB6-7CCD-4C50-8916-A44F5AC749D8}" presName="Name0" presStyleCnt="0">
        <dgm:presLayoutVars>
          <dgm:chMax/>
          <dgm:chPref/>
          <dgm:dir/>
        </dgm:presLayoutVars>
      </dgm:prSet>
      <dgm:spPr/>
    </dgm:pt>
    <dgm:pt modelId="{99C01094-DCAE-491C-AAC7-F76748B7D11A}" type="pres">
      <dgm:prSet presAssocID="{F2701DAC-32ED-455A-84A1-67116CB29E71}" presName="composite" presStyleCnt="0"/>
      <dgm:spPr/>
    </dgm:pt>
    <dgm:pt modelId="{23DCA3CC-3811-4C1C-BBC3-2FACDF76D0C1}" type="pres">
      <dgm:prSet presAssocID="{F2701DAC-32ED-455A-84A1-67116CB29E71}" presName="ParentText" presStyleLbl="revTx" presStyleIdx="0" presStyleCnt="10" custScaleX="221960" custScaleY="129256">
        <dgm:presLayoutVars>
          <dgm:chMax val="0"/>
          <dgm:chPref val="0"/>
          <dgm:bulletEnabled val="1"/>
        </dgm:presLayoutVars>
      </dgm:prSet>
      <dgm:spPr/>
    </dgm:pt>
    <dgm:pt modelId="{1200BC56-49C7-4585-AE07-431F6CA31195}" type="pres">
      <dgm:prSet presAssocID="{F2701DAC-32ED-455A-84A1-67116CB29E71}" presName="Accent1" presStyleLbl="parChTrans1D1" presStyleIdx="0" presStyleCnt="10" custScaleX="494584" custScaleY="379509"/>
      <dgm:spPr>
        <a:blipFill rotWithShape="0">
          <a:blip xmlns:r="http://schemas.openxmlformats.org/officeDocument/2006/relationships" r:embed="rId1"/>
          <a:srcRect/>
          <a:stretch>
            <a:fillRect t="-1000" b="-1000"/>
          </a:stretch>
        </a:blipFill>
      </dgm:spPr>
    </dgm:pt>
    <dgm:pt modelId="{8180E323-C87C-4CFA-8BF9-4EC0822C50B3}" type="pres">
      <dgm:prSet presAssocID="{F2701DAC-32ED-455A-84A1-67116CB29E71}" presName="Image" presStyleLbl="alignImgPlace1" presStyleIdx="0" presStyleCnt="10" custScaleX="472705" custScaleY="378213"/>
      <dgm:spPr>
        <a:blipFill rotWithShape="1">
          <a:blip xmlns:r="http://schemas.openxmlformats.org/officeDocument/2006/relationships" r:embed="rId1"/>
          <a:srcRect/>
          <a:stretch>
            <a:fillRect t="-1000" b="-1000"/>
          </a:stretch>
        </a:blipFill>
      </dgm:spPr>
    </dgm:pt>
    <dgm:pt modelId="{00885F6D-938A-459C-8BA9-6BFB451008D9}" type="pres">
      <dgm:prSet presAssocID="{DDFBD13D-B7C4-4B90-9025-DE2478B73ACA}" presName="sibTrans" presStyleCnt="0"/>
      <dgm:spPr/>
    </dgm:pt>
    <dgm:pt modelId="{6A42BAEC-35E7-4A49-A278-8F1AA2430E90}" type="pres">
      <dgm:prSet presAssocID="{E725B141-62E6-4618-BC91-DDD09FF3C710}" presName="composite" presStyleCnt="0"/>
      <dgm:spPr/>
    </dgm:pt>
    <dgm:pt modelId="{65421B13-1901-48FC-96FE-78FB2AA261AF}" type="pres">
      <dgm:prSet presAssocID="{E725B141-62E6-4618-BC91-DDD09FF3C710}" presName="ParentText" presStyleLbl="revTx" presStyleIdx="1" presStyleCnt="10" custScaleX="221960" custScaleY="129256">
        <dgm:presLayoutVars>
          <dgm:chMax val="0"/>
          <dgm:chPref val="0"/>
          <dgm:bulletEnabled val="1"/>
        </dgm:presLayoutVars>
      </dgm:prSet>
      <dgm:spPr/>
    </dgm:pt>
    <dgm:pt modelId="{DDDA371E-EE2F-4A1E-A1C9-46F08554E62B}" type="pres">
      <dgm:prSet presAssocID="{E725B141-62E6-4618-BC91-DDD09FF3C710}" presName="Accent1" presStyleLbl="parChTrans1D1" presStyleIdx="1" presStyleCnt="10" custScaleX="491545" custScaleY="403529"/>
      <dgm:spPr/>
    </dgm:pt>
    <dgm:pt modelId="{C61316E4-6501-428E-B047-8E5A2F43301B}" type="pres">
      <dgm:prSet presAssocID="{E725B141-62E6-4618-BC91-DDD09FF3C710}" presName="Image" presStyleLbl="alignImgPlace1" presStyleIdx="1" presStyleCnt="10" custScaleX="472705" custScaleY="378213"/>
      <dgm:spPr>
        <a:blipFill rotWithShape="1">
          <a:blip xmlns:r="http://schemas.openxmlformats.org/officeDocument/2006/relationships" r:embed="rId2"/>
          <a:srcRect/>
          <a:stretch>
            <a:fillRect l="-17000" r="-17000"/>
          </a:stretch>
        </a:blipFill>
      </dgm:spPr>
    </dgm:pt>
    <dgm:pt modelId="{FF147C4C-977F-4546-8127-AC0BE8F0D876}" type="pres">
      <dgm:prSet presAssocID="{7FDA2F4E-0571-4232-B772-672F0E863CFB}" presName="sibTrans" presStyleCnt="0"/>
      <dgm:spPr/>
    </dgm:pt>
    <dgm:pt modelId="{14405E5C-7B52-46FF-B84F-B6CF52EE0013}" type="pres">
      <dgm:prSet presAssocID="{679C4CC1-42CB-4914-88B8-41FD4297E70F}" presName="composite" presStyleCnt="0"/>
      <dgm:spPr/>
    </dgm:pt>
    <dgm:pt modelId="{A97A4AE2-8D40-4FAA-93C5-10037584EF57}" type="pres">
      <dgm:prSet presAssocID="{679C4CC1-42CB-4914-88B8-41FD4297E70F}" presName="ParentText" presStyleLbl="revTx" presStyleIdx="2" presStyleCnt="10" custScaleX="221960" custScaleY="129256">
        <dgm:presLayoutVars>
          <dgm:chMax val="0"/>
          <dgm:chPref val="0"/>
          <dgm:bulletEnabled val="1"/>
        </dgm:presLayoutVars>
      </dgm:prSet>
      <dgm:spPr/>
    </dgm:pt>
    <dgm:pt modelId="{F0CE7CA5-2DEF-4B37-9738-84D53827D45A}" type="pres">
      <dgm:prSet presAssocID="{679C4CC1-42CB-4914-88B8-41FD4297E70F}" presName="Accent1" presStyleLbl="parChTrans1D1" presStyleIdx="2" presStyleCnt="10" custScaleX="501910" custScaleY="409569"/>
      <dgm:spPr/>
    </dgm:pt>
    <dgm:pt modelId="{2DFA7D2A-FC1A-413F-87B7-E3413AB1E6B8}" type="pres">
      <dgm:prSet presAssocID="{679C4CC1-42CB-4914-88B8-41FD4297E70F}" presName="Image" presStyleLbl="alignImgPlace1" presStyleIdx="2" presStyleCnt="10" custScaleX="472705" custScaleY="378213"/>
      <dgm:spPr>
        <a:blipFill rotWithShape="1">
          <a:blip xmlns:r="http://schemas.openxmlformats.org/officeDocument/2006/relationships" r:embed="rId3"/>
          <a:srcRect/>
          <a:stretch>
            <a:fillRect l="-22000" r="-22000"/>
          </a:stretch>
        </a:blipFill>
      </dgm:spPr>
    </dgm:pt>
    <dgm:pt modelId="{F0C4AD99-5BD9-4C5C-8D0F-76D70A72E4BD}" type="pres">
      <dgm:prSet presAssocID="{C4D78AEF-ADAF-400D-9289-5587CCDC2AE1}" presName="sibTrans" presStyleCnt="0"/>
      <dgm:spPr/>
    </dgm:pt>
    <dgm:pt modelId="{9D715DD4-A0BB-4BAD-AB1C-07FCD08C5834}" type="pres">
      <dgm:prSet presAssocID="{5AC231FD-CCF4-4CB6-B188-20D283FA23DF}" presName="composite" presStyleCnt="0"/>
      <dgm:spPr/>
    </dgm:pt>
    <dgm:pt modelId="{6A5AA1D1-AC65-4B6B-9E2F-3E6C32072176}" type="pres">
      <dgm:prSet presAssocID="{5AC231FD-CCF4-4CB6-B188-20D283FA23DF}" presName="ParentText" presStyleLbl="revTx" presStyleIdx="3" presStyleCnt="10" custScaleX="221960" custScaleY="129256">
        <dgm:presLayoutVars>
          <dgm:chMax val="0"/>
          <dgm:chPref val="0"/>
          <dgm:bulletEnabled val="1"/>
        </dgm:presLayoutVars>
      </dgm:prSet>
      <dgm:spPr/>
    </dgm:pt>
    <dgm:pt modelId="{26BFC845-B4A8-4231-8FA0-36371C22426D}" type="pres">
      <dgm:prSet presAssocID="{5AC231FD-CCF4-4CB6-B188-20D283FA23DF}" presName="Accent1" presStyleLbl="parChTrans1D1" presStyleIdx="3" presStyleCnt="10" custScaleX="501910" custScaleY="409569"/>
      <dgm:spPr/>
    </dgm:pt>
    <dgm:pt modelId="{F99F5535-2FA8-4C52-98F1-4617C3675DCC}" type="pres">
      <dgm:prSet presAssocID="{5AC231FD-CCF4-4CB6-B188-20D283FA23DF}" presName="Image" presStyleLbl="alignImgPlace1" presStyleIdx="3" presStyleCnt="10" custScaleX="472705" custScaleY="378213"/>
      <dgm:spPr>
        <a:blipFill rotWithShape="1">
          <a:blip xmlns:r="http://schemas.openxmlformats.org/officeDocument/2006/relationships" r:embed="rId4"/>
          <a:srcRect/>
          <a:stretch>
            <a:fillRect l="-19000" r="-19000"/>
          </a:stretch>
        </a:blipFill>
      </dgm:spPr>
    </dgm:pt>
    <dgm:pt modelId="{B235E8DE-169C-4C44-87C8-29BEADBBA0D2}" type="pres">
      <dgm:prSet presAssocID="{C6F555E1-221D-4FA9-BBEE-2682DA5FE574}" presName="sibTrans" presStyleCnt="0"/>
      <dgm:spPr/>
    </dgm:pt>
    <dgm:pt modelId="{46956337-7997-47C2-8D60-32149020A8FD}" type="pres">
      <dgm:prSet presAssocID="{F5876645-96F7-46A6-89DA-5B948AEC7EA4}" presName="composite" presStyleCnt="0"/>
      <dgm:spPr/>
    </dgm:pt>
    <dgm:pt modelId="{7979157D-9D1F-485D-83C3-2C8CD2C8E04B}" type="pres">
      <dgm:prSet presAssocID="{F5876645-96F7-46A6-89DA-5B948AEC7EA4}" presName="ParentText" presStyleLbl="revTx" presStyleIdx="4" presStyleCnt="10" custScaleX="221960" custScaleY="129256">
        <dgm:presLayoutVars>
          <dgm:chMax val="0"/>
          <dgm:chPref val="0"/>
          <dgm:bulletEnabled val="1"/>
        </dgm:presLayoutVars>
      </dgm:prSet>
      <dgm:spPr/>
    </dgm:pt>
    <dgm:pt modelId="{8B764A0B-15E8-4F1F-9B1A-FE822FCF7424}" type="pres">
      <dgm:prSet presAssocID="{F5876645-96F7-46A6-89DA-5B948AEC7EA4}" presName="Accent1" presStyleLbl="parChTrans1D1" presStyleIdx="4" presStyleCnt="10" custScaleX="501910" custScaleY="409569"/>
      <dgm:spPr/>
    </dgm:pt>
    <dgm:pt modelId="{5FBFFE77-DA72-4193-AD8B-DF23961E0D42}" type="pres">
      <dgm:prSet presAssocID="{F5876645-96F7-46A6-89DA-5B948AEC7EA4}" presName="Image" presStyleLbl="alignImgPlace1" presStyleIdx="4" presStyleCnt="10" custScaleX="472705" custScaleY="378213"/>
      <dgm:spPr>
        <a:blipFill rotWithShape="1">
          <a:blip xmlns:r="http://schemas.openxmlformats.org/officeDocument/2006/relationships" r:embed="rId5"/>
          <a:srcRect/>
          <a:stretch>
            <a:fillRect l="-22000" r="-22000"/>
          </a:stretch>
        </a:blipFill>
      </dgm:spPr>
    </dgm:pt>
    <dgm:pt modelId="{CFC28306-1EB9-41E7-B452-ECD56B31E098}" type="pres">
      <dgm:prSet presAssocID="{FCCA39DA-5194-42AB-B854-293FC5A7637F}" presName="sibTrans" presStyleCnt="0"/>
      <dgm:spPr/>
    </dgm:pt>
    <dgm:pt modelId="{654D5396-3A2B-4218-A258-909946C1FB6C}" type="pres">
      <dgm:prSet presAssocID="{A3F49381-0D30-43A9-86FE-40F371170C03}" presName="composite" presStyleCnt="0"/>
      <dgm:spPr/>
    </dgm:pt>
    <dgm:pt modelId="{A41506B0-2046-4323-805B-C45DA26FCEF4}" type="pres">
      <dgm:prSet presAssocID="{A3F49381-0D30-43A9-86FE-40F371170C03}" presName="ParentText" presStyleLbl="revTx" presStyleIdx="5" presStyleCnt="10" custScaleX="221960" custScaleY="129256">
        <dgm:presLayoutVars>
          <dgm:chMax val="0"/>
          <dgm:chPref val="0"/>
          <dgm:bulletEnabled val="1"/>
        </dgm:presLayoutVars>
      </dgm:prSet>
      <dgm:spPr/>
    </dgm:pt>
    <dgm:pt modelId="{AA7C4298-0505-49B7-8E35-BC59DE7F0266}" type="pres">
      <dgm:prSet presAssocID="{A3F49381-0D30-43A9-86FE-40F371170C03}" presName="Accent1" presStyleLbl="parChTrans1D1" presStyleIdx="5" presStyleCnt="10" custScaleX="501910" custScaleY="409569"/>
      <dgm:spPr/>
    </dgm:pt>
    <dgm:pt modelId="{C092A74E-82B2-4EB0-AE22-67049324298A}" type="pres">
      <dgm:prSet presAssocID="{A3F49381-0D30-43A9-86FE-40F371170C03}" presName="Image" presStyleLbl="alignImgPlace1" presStyleIdx="5" presStyleCnt="10" custScaleX="472705" custScaleY="378213"/>
      <dgm:spPr>
        <a:blipFill rotWithShape="1">
          <a:blip xmlns:r="http://schemas.openxmlformats.org/officeDocument/2006/relationships" r:embed="rId6"/>
          <a:srcRect/>
          <a:stretch>
            <a:fillRect l="-20000" r="-20000"/>
          </a:stretch>
        </a:blipFill>
      </dgm:spPr>
    </dgm:pt>
    <dgm:pt modelId="{E27A80E5-25D0-44EE-B328-845B44CDC591}" type="pres">
      <dgm:prSet presAssocID="{C9C59BEB-2842-4364-8415-A52CB51840C9}" presName="sibTrans" presStyleCnt="0"/>
      <dgm:spPr/>
    </dgm:pt>
    <dgm:pt modelId="{0CFC734F-A8E8-4F01-ADAB-E32639DFA92E}" type="pres">
      <dgm:prSet presAssocID="{712F69E0-DF69-487D-9462-83BF5918B17E}" presName="composite" presStyleCnt="0"/>
      <dgm:spPr/>
    </dgm:pt>
    <dgm:pt modelId="{889753FD-3ED9-4ED0-AC57-7A683CB02947}" type="pres">
      <dgm:prSet presAssocID="{712F69E0-DF69-487D-9462-83BF5918B17E}" presName="ParentText" presStyleLbl="revTx" presStyleIdx="6" presStyleCnt="10" custScaleX="221960" custScaleY="129256">
        <dgm:presLayoutVars>
          <dgm:chMax val="0"/>
          <dgm:chPref val="0"/>
          <dgm:bulletEnabled val="1"/>
        </dgm:presLayoutVars>
      </dgm:prSet>
      <dgm:spPr/>
    </dgm:pt>
    <dgm:pt modelId="{090BA70E-4E70-4BF6-9131-A1F0381F76DC}" type="pres">
      <dgm:prSet presAssocID="{712F69E0-DF69-487D-9462-83BF5918B17E}" presName="Accent1" presStyleLbl="parChTrans1D1" presStyleIdx="6" presStyleCnt="10" custScaleX="501910" custScaleY="409569"/>
      <dgm:spPr/>
    </dgm:pt>
    <dgm:pt modelId="{60247FF3-A4A9-49E0-A77A-AF651C19AFAB}" type="pres">
      <dgm:prSet presAssocID="{712F69E0-DF69-487D-9462-83BF5918B17E}" presName="Image" presStyleLbl="alignImgPlace1" presStyleIdx="6" presStyleCnt="10" custScaleX="472705" custScaleY="378213"/>
      <dgm:spPr>
        <a:blipFill rotWithShape="1">
          <a:blip xmlns:r="http://schemas.openxmlformats.org/officeDocument/2006/relationships" r:embed="rId7"/>
          <a:srcRect/>
          <a:stretch>
            <a:fillRect l="-8000" r="-8000"/>
          </a:stretch>
        </a:blipFill>
      </dgm:spPr>
    </dgm:pt>
    <dgm:pt modelId="{A59D2353-F4CD-488B-ACF1-A31287CC7BAB}" type="pres">
      <dgm:prSet presAssocID="{7A54E0D8-0B58-4A9D-AAEF-3122C2006934}" presName="sibTrans" presStyleCnt="0"/>
      <dgm:spPr/>
    </dgm:pt>
    <dgm:pt modelId="{B5A77B3C-A9CA-4201-ADD2-9DA1FEC1EC61}" type="pres">
      <dgm:prSet presAssocID="{50E03EB0-5018-4B99-9E1B-2C6F80AEA3BA}" presName="composite" presStyleCnt="0"/>
      <dgm:spPr/>
    </dgm:pt>
    <dgm:pt modelId="{4275D11D-A11E-4F98-B5B2-8F8E5916E3F0}" type="pres">
      <dgm:prSet presAssocID="{50E03EB0-5018-4B99-9E1B-2C6F80AEA3BA}" presName="ParentText" presStyleLbl="revTx" presStyleIdx="7" presStyleCnt="10" custScaleX="221960" custScaleY="129256">
        <dgm:presLayoutVars>
          <dgm:chMax val="0"/>
          <dgm:chPref val="0"/>
          <dgm:bulletEnabled val="1"/>
        </dgm:presLayoutVars>
      </dgm:prSet>
      <dgm:spPr/>
    </dgm:pt>
    <dgm:pt modelId="{A98D468C-C758-49F6-ADF3-C4F3A3F4F40B}" type="pres">
      <dgm:prSet presAssocID="{50E03EB0-5018-4B99-9E1B-2C6F80AEA3BA}" presName="Accent1" presStyleLbl="parChTrans1D1" presStyleIdx="7" presStyleCnt="10" custScaleX="501910" custScaleY="409569"/>
      <dgm:spPr/>
    </dgm:pt>
    <dgm:pt modelId="{F672B2DB-EE90-46E2-BD9D-908932B171AC}" type="pres">
      <dgm:prSet presAssocID="{50E03EB0-5018-4B99-9E1B-2C6F80AEA3BA}" presName="Image" presStyleLbl="alignImgPlace1" presStyleIdx="7" presStyleCnt="10" custScaleX="472705" custScaleY="378213"/>
      <dgm:spPr>
        <a:blipFill rotWithShape="1">
          <a:blip xmlns:r="http://schemas.openxmlformats.org/officeDocument/2006/relationships" r:embed="rId8"/>
          <a:srcRect/>
          <a:stretch>
            <a:fillRect l="-45000" r="-45000"/>
          </a:stretch>
        </a:blipFill>
      </dgm:spPr>
    </dgm:pt>
    <dgm:pt modelId="{EBABDD00-ACB2-48E4-90C3-672AC86CF60A}" type="pres">
      <dgm:prSet presAssocID="{A61267FA-1B62-4A8D-837B-70B802F7E50B}" presName="sibTrans" presStyleCnt="0"/>
      <dgm:spPr/>
    </dgm:pt>
    <dgm:pt modelId="{691D5652-4019-4873-B553-0AA379B72261}" type="pres">
      <dgm:prSet presAssocID="{7188D3DE-96A3-4FF6-908C-4748541B6246}" presName="composite" presStyleCnt="0"/>
      <dgm:spPr/>
    </dgm:pt>
    <dgm:pt modelId="{1EEF0BCB-A3D7-4971-BD77-3E975F99F959}" type="pres">
      <dgm:prSet presAssocID="{7188D3DE-96A3-4FF6-908C-4748541B6246}" presName="ParentText" presStyleLbl="revTx" presStyleIdx="8" presStyleCnt="10" custScaleX="221960" custScaleY="129256">
        <dgm:presLayoutVars>
          <dgm:chMax val="0"/>
          <dgm:chPref val="0"/>
          <dgm:bulletEnabled val="1"/>
        </dgm:presLayoutVars>
      </dgm:prSet>
      <dgm:spPr/>
    </dgm:pt>
    <dgm:pt modelId="{1A9769F3-2F0D-4ABE-A793-FC1CE8EA889C}" type="pres">
      <dgm:prSet presAssocID="{7188D3DE-96A3-4FF6-908C-4748541B6246}" presName="Accent1" presStyleLbl="parChTrans1D1" presStyleIdx="8" presStyleCnt="10" custScaleX="501910" custScaleY="409569"/>
      <dgm:spPr/>
    </dgm:pt>
    <dgm:pt modelId="{2AE7BB83-5F15-4716-953F-64109858DD9B}" type="pres">
      <dgm:prSet presAssocID="{7188D3DE-96A3-4FF6-908C-4748541B6246}" presName="Image" presStyleLbl="alignImgPlace1" presStyleIdx="8" presStyleCnt="10" custScaleX="472705" custScaleY="378213"/>
      <dgm:spPr>
        <a:blipFill rotWithShape="1">
          <a:blip xmlns:r="http://schemas.openxmlformats.org/officeDocument/2006/relationships" r:embed="rId9"/>
          <a:srcRect/>
          <a:stretch>
            <a:fillRect l="-28000" r="-28000"/>
          </a:stretch>
        </a:blipFill>
      </dgm:spPr>
    </dgm:pt>
    <dgm:pt modelId="{32ADC325-5F7A-4AB3-8503-2A22A8A5CEDB}" type="pres">
      <dgm:prSet presAssocID="{46068EE4-7602-4BD2-9767-A142F2E9A221}" presName="sibTrans" presStyleCnt="0"/>
      <dgm:spPr/>
    </dgm:pt>
    <dgm:pt modelId="{308EA806-E0E8-4F01-8D27-0C0701FCC4CA}" type="pres">
      <dgm:prSet presAssocID="{5D3C63FF-1464-4B3D-8698-2CEC4C275242}" presName="composite" presStyleCnt="0"/>
      <dgm:spPr/>
    </dgm:pt>
    <dgm:pt modelId="{B59B8A46-9121-43AB-9467-5B9559DAA348}" type="pres">
      <dgm:prSet presAssocID="{5D3C63FF-1464-4B3D-8698-2CEC4C275242}" presName="ParentText" presStyleLbl="revTx" presStyleIdx="9" presStyleCnt="10" custScaleX="221960" custScaleY="129256">
        <dgm:presLayoutVars>
          <dgm:chMax val="0"/>
          <dgm:chPref val="0"/>
          <dgm:bulletEnabled val="1"/>
        </dgm:presLayoutVars>
      </dgm:prSet>
      <dgm:spPr/>
    </dgm:pt>
    <dgm:pt modelId="{F28CA9D5-306F-4EDA-8DDB-75BD52F5FFAF}" type="pres">
      <dgm:prSet presAssocID="{5D3C63FF-1464-4B3D-8698-2CEC4C275242}" presName="Accent1" presStyleLbl="parChTrans1D1" presStyleIdx="9" presStyleCnt="10" custScaleX="501910" custScaleY="409569"/>
      <dgm:spPr/>
    </dgm:pt>
    <dgm:pt modelId="{8FE1A364-2BEF-403F-8804-0F9950E3BB0A}" type="pres">
      <dgm:prSet presAssocID="{5D3C63FF-1464-4B3D-8698-2CEC4C275242}" presName="Image" presStyleLbl="alignImgPlace1" presStyleIdx="9" presStyleCnt="10" custScaleX="472705" custScaleY="378213"/>
      <dgm:spPr>
        <a:blipFill rotWithShape="1">
          <a:blip xmlns:r="http://schemas.openxmlformats.org/officeDocument/2006/relationships" r:embed="rId10"/>
          <a:srcRect/>
          <a:stretch>
            <a:fillRect t="-10000" b="-10000"/>
          </a:stretch>
        </a:blipFill>
      </dgm:spPr>
    </dgm:pt>
  </dgm:ptLst>
  <dgm:cxnLst>
    <dgm:cxn modelId="{E2163D01-A4F2-41CF-8C77-822CC5D4F5AB}" srcId="{18AB0DB6-7CCD-4C50-8916-A44F5AC749D8}" destId="{E725B141-62E6-4618-BC91-DDD09FF3C710}" srcOrd="1" destOrd="0" parTransId="{3E33450D-B894-4757-80CF-44ACF3514572}" sibTransId="{7FDA2F4E-0571-4232-B772-672F0E863CFB}"/>
    <dgm:cxn modelId="{5BF14817-7B9F-4864-9BA7-FE25C0D275CB}" type="presOf" srcId="{18AB0DB6-7CCD-4C50-8916-A44F5AC749D8}" destId="{5B6F11EB-670D-4E5F-905B-7A977401E58A}" srcOrd="0" destOrd="0" presId="urn:microsoft.com/office/officeart/2011/layout/Picture Frame"/>
    <dgm:cxn modelId="{D004701C-5F19-42A5-9A40-72F7B8EE447C}" type="presOf" srcId="{A3F49381-0D30-43A9-86FE-40F371170C03}" destId="{A41506B0-2046-4323-805B-C45DA26FCEF4}" srcOrd="0" destOrd="0" presId="urn:microsoft.com/office/officeart/2011/layout/Picture Frame"/>
    <dgm:cxn modelId="{45E6BB26-17DA-482E-8738-EB0D9423EA86}" srcId="{18AB0DB6-7CCD-4C50-8916-A44F5AC749D8}" destId="{5AC231FD-CCF4-4CB6-B188-20D283FA23DF}" srcOrd="3" destOrd="0" parTransId="{67A7B5E9-CB1D-402D-916E-1D613081E719}" sibTransId="{C6F555E1-221D-4FA9-BBEE-2682DA5FE574}"/>
    <dgm:cxn modelId="{09664463-25D5-4318-A419-E17E94BBE24F}" srcId="{18AB0DB6-7CCD-4C50-8916-A44F5AC749D8}" destId="{5D3C63FF-1464-4B3D-8698-2CEC4C275242}" srcOrd="9" destOrd="0" parTransId="{4A837B82-2013-4186-929E-8BEA3FA5B966}" sibTransId="{99AE0DDC-B5F4-431D-8244-C9F781EA2ACC}"/>
    <dgm:cxn modelId="{77C36474-3072-4305-A3A6-23AC23FE5021}" srcId="{18AB0DB6-7CCD-4C50-8916-A44F5AC749D8}" destId="{712F69E0-DF69-487D-9462-83BF5918B17E}" srcOrd="6" destOrd="0" parTransId="{577A5C97-5AF0-43ED-86A2-D9C9B0344947}" sibTransId="{7A54E0D8-0B58-4A9D-AAEF-3122C2006934}"/>
    <dgm:cxn modelId="{34A1DE84-D518-4B1C-BFA5-9DC11F528886}" type="presOf" srcId="{50E03EB0-5018-4B99-9E1B-2C6F80AEA3BA}" destId="{4275D11D-A11E-4F98-B5B2-8F8E5916E3F0}" srcOrd="0" destOrd="0" presId="urn:microsoft.com/office/officeart/2011/layout/Picture Frame"/>
    <dgm:cxn modelId="{75D91488-2D14-4A05-9D51-4FC69F1CF489}" srcId="{18AB0DB6-7CCD-4C50-8916-A44F5AC749D8}" destId="{679C4CC1-42CB-4914-88B8-41FD4297E70F}" srcOrd="2" destOrd="0" parTransId="{7D5FAFEE-431F-4655-AAE5-35951B3804CE}" sibTransId="{C4D78AEF-ADAF-400D-9289-5587CCDC2AE1}"/>
    <dgm:cxn modelId="{7F7FE28D-A1CB-4ADB-89F7-68BF8713FF0C}" srcId="{18AB0DB6-7CCD-4C50-8916-A44F5AC749D8}" destId="{50E03EB0-5018-4B99-9E1B-2C6F80AEA3BA}" srcOrd="7" destOrd="0" parTransId="{62987C99-0448-4E73-AAAD-8B425F814AE1}" sibTransId="{A61267FA-1B62-4A8D-837B-70B802F7E50B}"/>
    <dgm:cxn modelId="{9698EE8F-7B6A-430A-A2D2-D44EE298478D}" srcId="{18AB0DB6-7CCD-4C50-8916-A44F5AC749D8}" destId="{F2701DAC-32ED-455A-84A1-67116CB29E71}" srcOrd="0" destOrd="0" parTransId="{800203E3-2229-429A-94D5-C9A88217E6F4}" sibTransId="{DDFBD13D-B7C4-4B90-9025-DE2478B73ACA}"/>
    <dgm:cxn modelId="{2DAE3D90-32AD-42D6-A10C-DD3AFECE81A4}" srcId="{18AB0DB6-7CCD-4C50-8916-A44F5AC749D8}" destId="{7188D3DE-96A3-4FF6-908C-4748541B6246}" srcOrd="8" destOrd="0" parTransId="{F2425A2A-B549-4F14-816C-9003EE78593B}" sibTransId="{46068EE4-7602-4BD2-9767-A142F2E9A221}"/>
    <dgm:cxn modelId="{80856490-DBD0-4106-A6B4-0AA54EE94AA4}" type="presOf" srcId="{712F69E0-DF69-487D-9462-83BF5918B17E}" destId="{889753FD-3ED9-4ED0-AC57-7A683CB02947}" srcOrd="0" destOrd="0" presId="urn:microsoft.com/office/officeart/2011/layout/Picture Frame"/>
    <dgm:cxn modelId="{0466ADB4-3528-4ECD-B3E9-8411B4249328}" type="presOf" srcId="{679C4CC1-42CB-4914-88B8-41FD4297E70F}" destId="{A97A4AE2-8D40-4FAA-93C5-10037584EF57}" srcOrd="0" destOrd="0" presId="urn:microsoft.com/office/officeart/2011/layout/Picture Frame"/>
    <dgm:cxn modelId="{514348B7-EB6F-4822-8846-C17014F4839A}" srcId="{18AB0DB6-7CCD-4C50-8916-A44F5AC749D8}" destId="{A3F49381-0D30-43A9-86FE-40F371170C03}" srcOrd="5" destOrd="0" parTransId="{193294C0-7B37-4BB7-9655-D09D9BA73DED}" sibTransId="{C9C59BEB-2842-4364-8415-A52CB51840C9}"/>
    <dgm:cxn modelId="{9DE334BB-BE8C-480F-941F-E62F79CEA867}" type="presOf" srcId="{F5876645-96F7-46A6-89DA-5B948AEC7EA4}" destId="{7979157D-9D1F-485D-83C3-2C8CD2C8E04B}" srcOrd="0" destOrd="0" presId="urn:microsoft.com/office/officeart/2011/layout/Picture Frame"/>
    <dgm:cxn modelId="{946491BB-1F70-4CB7-A1A3-E631649DC609}" type="presOf" srcId="{5D3C63FF-1464-4B3D-8698-2CEC4C275242}" destId="{B59B8A46-9121-43AB-9467-5B9559DAA348}" srcOrd="0" destOrd="0" presId="urn:microsoft.com/office/officeart/2011/layout/Picture Frame"/>
    <dgm:cxn modelId="{EDBAE7C6-8003-49A0-9A6F-A2538D9B6FFF}" type="presOf" srcId="{5AC231FD-CCF4-4CB6-B188-20D283FA23DF}" destId="{6A5AA1D1-AC65-4B6B-9E2F-3E6C32072176}" srcOrd="0" destOrd="0" presId="urn:microsoft.com/office/officeart/2011/layout/Picture Frame"/>
    <dgm:cxn modelId="{6E8675D4-40AD-4653-B731-B51A438F3512}" type="presOf" srcId="{7188D3DE-96A3-4FF6-908C-4748541B6246}" destId="{1EEF0BCB-A3D7-4971-BD77-3E975F99F959}" srcOrd="0" destOrd="0" presId="urn:microsoft.com/office/officeart/2011/layout/Picture Frame"/>
    <dgm:cxn modelId="{7A0FC7D8-059C-400D-BC6B-D9E7B6541CCA}" srcId="{18AB0DB6-7CCD-4C50-8916-A44F5AC749D8}" destId="{F5876645-96F7-46A6-89DA-5B948AEC7EA4}" srcOrd="4" destOrd="0" parTransId="{8D4593AD-3E10-482C-9291-1787A566102D}" sibTransId="{FCCA39DA-5194-42AB-B854-293FC5A7637F}"/>
    <dgm:cxn modelId="{19A28ED9-4035-455D-BE4F-72E9A9DBC840}" type="presOf" srcId="{F2701DAC-32ED-455A-84A1-67116CB29E71}" destId="{23DCA3CC-3811-4C1C-BBC3-2FACDF76D0C1}" srcOrd="0" destOrd="0" presId="urn:microsoft.com/office/officeart/2011/layout/Picture Frame"/>
    <dgm:cxn modelId="{5DA2F4F5-4A79-415D-8BAD-1D3235E492EC}" type="presOf" srcId="{E725B141-62E6-4618-BC91-DDD09FF3C710}" destId="{65421B13-1901-48FC-96FE-78FB2AA261AF}" srcOrd="0" destOrd="0" presId="urn:microsoft.com/office/officeart/2011/layout/Picture Frame"/>
    <dgm:cxn modelId="{4DA70FE1-4CDC-4D0D-8CEB-E8891D4454D2}" type="presParOf" srcId="{5B6F11EB-670D-4E5F-905B-7A977401E58A}" destId="{99C01094-DCAE-491C-AAC7-F76748B7D11A}" srcOrd="0" destOrd="0" presId="urn:microsoft.com/office/officeart/2011/layout/Picture Frame"/>
    <dgm:cxn modelId="{4A16AB7F-2ED0-44E3-BC17-08301A13710B}" type="presParOf" srcId="{99C01094-DCAE-491C-AAC7-F76748B7D11A}" destId="{23DCA3CC-3811-4C1C-BBC3-2FACDF76D0C1}" srcOrd="0" destOrd="0" presId="urn:microsoft.com/office/officeart/2011/layout/Picture Frame"/>
    <dgm:cxn modelId="{B31E1566-6CFC-4650-9011-8A22374446AD}" type="presParOf" srcId="{99C01094-DCAE-491C-AAC7-F76748B7D11A}" destId="{1200BC56-49C7-4585-AE07-431F6CA31195}" srcOrd="1" destOrd="0" presId="urn:microsoft.com/office/officeart/2011/layout/Picture Frame"/>
    <dgm:cxn modelId="{DA82831D-FC68-4DC6-8004-FB24E9CFE362}" type="presParOf" srcId="{99C01094-DCAE-491C-AAC7-F76748B7D11A}" destId="{8180E323-C87C-4CFA-8BF9-4EC0822C50B3}" srcOrd="2" destOrd="0" presId="urn:microsoft.com/office/officeart/2011/layout/Picture Frame"/>
    <dgm:cxn modelId="{CF7EEC0E-C216-4721-AE92-A63A67EA0641}" type="presParOf" srcId="{5B6F11EB-670D-4E5F-905B-7A977401E58A}" destId="{00885F6D-938A-459C-8BA9-6BFB451008D9}" srcOrd="1" destOrd="0" presId="urn:microsoft.com/office/officeart/2011/layout/Picture Frame"/>
    <dgm:cxn modelId="{DEBE27C9-3F79-4AD7-AD84-89B423B81B6F}" type="presParOf" srcId="{5B6F11EB-670D-4E5F-905B-7A977401E58A}" destId="{6A42BAEC-35E7-4A49-A278-8F1AA2430E90}" srcOrd="2" destOrd="0" presId="urn:microsoft.com/office/officeart/2011/layout/Picture Frame"/>
    <dgm:cxn modelId="{6CB7A965-0747-45B1-8BC8-190644AF8561}" type="presParOf" srcId="{6A42BAEC-35E7-4A49-A278-8F1AA2430E90}" destId="{65421B13-1901-48FC-96FE-78FB2AA261AF}" srcOrd="0" destOrd="0" presId="urn:microsoft.com/office/officeart/2011/layout/Picture Frame"/>
    <dgm:cxn modelId="{64BFEB75-C966-49DE-A2E6-039313A4159B}" type="presParOf" srcId="{6A42BAEC-35E7-4A49-A278-8F1AA2430E90}" destId="{DDDA371E-EE2F-4A1E-A1C9-46F08554E62B}" srcOrd="1" destOrd="0" presId="urn:microsoft.com/office/officeart/2011/layout/Picture Frame"/>
    <dgm:cxn modelId="{32BEE9F7-AD99-429C-999E-0007E7A0F9AA}" type="presParOf" srcId="{6A42BAEC-35E7-4A49-A278-8F1AA2430E90}" destId="{C61316E4-6501-428E-B047-8E5A2F43301B}" srcOrd="2" destOrd="0" presId="urn:microsoft.com/office/officeart/2011/layout/Picture Frame"/>
    <dgm:cxn modelId="{A458F51E-5FFA-4281-8107-079272017D12}" type="presParOf" srcId="{5B6F11EB-670D-4E5F-905B-7A977401E58A}" destId="{FF147C4C-977F-4546-8127-AC0BE8F0D876}" srcOrd="3" destOrd="0" presId="urn:microsoft.com/office/officeart/2011/layout/Picture Frame"/>
    <dgm:cxn modelId="{2948D723-96D3-4E9B-BE9A-EB307CD9EC07}" type="presParOf" srcId="{5B6F11EB-670D-4E5F-905B-7A977401E58A}" destId="{14405E5C-7B52-46FF-B84F-B6CF52EE0013}" srcOrd="4" destOrd="0" presId="urn:microsoft.com/office/officeart/2011/layout/Picture Frame"/>
    <dgm:cxn modelId="{F5DA3D45-597D-4E75-ADD9-101DF53130F3}" type="presParOf" srcId="{14405E5C-7B52-46FF-B84F-B6CF52EE0013}" destId="{A97A4AE2-8D40-4FAA-93C5-10037584EF57}" srcOrd="0" destOrd="0" presId="urn:microsoft.com/office/officeart/2011/layout/Picture Frame"/>
    <dgm:cxn modelId="{DD1BD8DE-2D79-4880-8971-C03BBC391964}" type="presParOf" srcId="{14405E5C-7B52-46FF-B84F-B6CF52EE0013}" destId="{F0CE7CA5-2DEF-4B37-9738-84D53827D45A}" srcOrd="1" destOrd="0" presId="urn:microsoft.com/office/officeart/2011/layout/Picture Frame"/>
    <dgm:cxn modelId="{54553F5D-064A-4307-B4C1-F3FABEA581D3}" type="presParOf" srcId="{14405E5C-7B52-46FF-B84F-B6CF52EE0013}" destId="{2DFA7D2A-FC1A-413F-87B7-E3413AB1E6B8}" srcOrd="2" destOrd="0" presId="urn:microsoft.com/office/officeart/2011/layout/Picture Frame"/>
    <dgm:cxn modelId="{1B363CC0-7352-4DDD-801C-A679EB90A49E}" type="presParOf" srcId="{5B6F11EB-670D-4E5F-905B-7A977401E58A}" destId="{F0C4AD99-5BD9-4C5C-8D0F-76D70A72E4BD}" srcOrd="5" destOrd="0" presId="urn:microsoft.com/office/officeart/2011/layout/Picture Frame"/>
    <dgm:cxn modelId="{59436E3F-4233-4035-B204-9E9E3B1BB014}" type="presParOf" srcId="{5B6F11EB-670D-4E5F-905B-7A977401E58A}" destId="{9D715DD4-A0BB-4BAD-AB1C-07FCD08C5834}" srcOrd="6" destOrd="0" presId="urn:microsoft.com/office/officeart/2011/layout/Picture Frame"/>
    <dgm:cxn modelId="{4D4503B6-4A09-443D-93C3-F1456E23974A}" type="presParOf" srcId="{9D715DD4-A0BB-4BAD-AB1C-07FCD08C5834}" destId="{6A5AA1D1-AC65-4B6B-9E2F-3E6C32072176}" srcOrd="0" destOrd="0" presId="urn:microsoft.com/office/officeart/2011/layout/Picture Frame"/>
    <dgm:cxn modelId="{401F1510-1C2A-4ACE-888A-8FF278F706D4}" type="presParOf" srcId="{9D715DD4-A0BB-4BAD-AB1C-07FCD08C5834}" destId="{26BFC845-B4A8-4231-8FA0-36371C22426D}" srcOrd="1" destOrd="0" presId="urn:microsoft.com/office/officeart/2011/layout/Picture Frame"/>
    <dgm:cxn modelId="{CB7AEB36-65B1-40D3-8A99-B9AB6D7BC87F}" type="presParOf" srcId="{9D715DD4-A0BB-4BAD-AB1C-07FCD08C5834}" destId="{F99F5535-2FA8-4C52-98F1-4617C3675DCC}" srcOrd="2" destOrd="0" presId="urn:microsoft.com/office/officeart/2011/layout/Picture Frame"/>
    <dgm:cxn modelId="{FDB4B431-3241-4AE1-B64C-6FC4A00C29F7}" type="presParOf" srcId="{5B6F11EB-670D-4E5F-905B-7A977401E58A}" destId="{B235E8DE-169C-4C44-87C8-29BEADBBA0D2}" srcOrd="7" destOrd="0" presId="urn:microsoft.com/office/officeart/2011/layout/Picture Frame"/>
    <dgm:cxn modelId="{070FD915-8C0E-4645-9ABF-8BF1332E6AFD}" type="presParOf" srcId="{5B6F11EB-670D-4E5F-905B-7A977401E58A}" destId="{46956337-7997-47C2-8D60-32149020A8FD}" srcOrd="8" destOrd="0" presId="urn:microsoft.com/office/officeart/2011/layout/Picture Frame"/>
    <dgm:cxn modelId="{244573DD-85E2-4FC4-960D-32EABE75A807}" type="presParOf" srcId="{46956337-7997-47C2-8D60-32149020A8FD}" destId="{7979157D-9D1F-485D-83C3-2C8CD2C8E04B}" srcOrd="0" destOrd="0" presId="urn:microsoft.com/office/officeart/2011/layout/Picture Frame"/>
    <dgm:cxn modelId="{B8D0FAD2-4524-4B1B-946B-159DFBB0A241}" type="presParOf" srcId="{46956337-7997-47C2-8D60-32149020A8FD}" destId="{8B764A0B-15E8-4F1F-9B1A-FE822FCF7424}" srcOrd="1" destOrd="0" presId="urn:microsoft.com/office/officeart/2011/layout/Picture Frame"/>
    <dgm:cxn modelId="{E4E13EC9-5681-4E9D-A39F-016BD303325C}" type="presParOf" srcId="{46956337-7997-47C2-8D60-32149020A8FD}" destId="{5FBFFE77-DA72-4193-AD8B-DF23961E0D42}" srcOrd="2" destOrd="0" presId="urn:microsoft.com/office/officeart/2011/layout/Picture Frame"/>
    <dgm:cxn modelId="{938F5C48-4E27-434C-A4C0-96F76315F5F4}" type="presParOf" srcId="{5B6F11EB-670D-4E5F-905B-7A977401E58A}" destId="{CFC28306-1EB9-41E7-B452-ECD56B31E098}" srcOrd="9" destOrd="0" presId="urn:microsoft.com/office/officeart/2011/layout/Picture Frame"/>
    <dgm:cxn modelId="{F785D0AC-DA21-4900-87D7-8B2F9C3D4C53}" type="presParOf" srcId="{5B6F11EB-670D-4E5F-905B-7A977401E58A}" destId="{654D5396-3A2B-4218-A258-909946C1FB6C}" srcOrd="10" destOrd="0" presId="urn:microsoft.com/office/officeart/2011/layout/Picture Frame"/>
    <dgm:cxn modelId="{2597EDDA-D86F-4651-B699-BF1FACD9A467}" type="presParOf" srcId="{654D5396-3A2B-4218-A258-909946C1FB6C}" destId="{A41506B0-2046-4323-805B-C45DA26FCEF4}" srcOrd="0" destOrd="0" presId="urn:microsoft.com/office/officeart/2011/layout/Picture Frame"/>
    <dgm:cxn modelId="{58DC5CEF-FFD9-44A1-8555-7FD413C1C0B4}" type="presParOf" srcId="{654D5396-3A2B-4218-A258-909946C1FB6C}" destId="{AA7C4298-0505-49B7-8E35-BC59DE7F0266}" srcOrd="1" destOrd="0" presId="urn:microsoft.com/office/officeart/2011/layout/Picture Frame"/>
    <dgm:cxn modelId="{65EA7341-97BA-4F1D-B565-DD4AF8E647FB}" type="presParOf" srcId="{654D5396-3A2B-4218-A258-909946C1FB6C}" destId="{C092A74E-82B2-4EB0-AE22-67049324298A}" srcOrd="2" destOrd="0" presId="urn:microsoft.com/office/officeart/2011/layout/Picture Frame"/>
    <dgm:cxn modelId="{7822FBB4-F419-4F48-943A-EA5A6D721A04}" type="presParOf" srcId="{5B6F11EB-670D-4E5F-905B-7A977401E58A}" destId="{E27A80E5-25D0-44EE-B328-845B44CDC591}" srcOrd="11" destOrd="0" presId="urn:microsoft.com/office/officeart/2011/layout/Picture Frame"/>
    <dgm:cxn modelId="{E38B10E0-41E3-412B-B103-94CF212FE069}" type="presParOf" srcId="{5B6F11EB-670D-4E5F-905B-7A977401E58A}" destId="{0CFC734F-A8E8-4F01-ADAB-E32639DFA92E}" srcOrd="12" destOrd="0" presId="urn:microsoft.com/office/officeart/2011/layout/Picture Frame"/>
    <dgm:cxn modelId="{17FEF9A3-5AFA-4247-8770-BC54B774BD08}" type="presParOf" srcId="{0CFC734F-A8E8-4F01-ADAB-E32639DFA92E}" destId="{889753FD-3ED9-4ED0-AC57-7A683CB02947}" srcOrd="0" destOrd="0" presId="urn:microsoft.com/office/officeart/2011/layout/Picture Frame"/>
    <dgm:cxn modelId="{838A5F50-067C-41A2-81E2-806900657571}" type="presParOf" srcId="{0CFC734F-A8E8-4F01-ADAB-E32639DFA92E}" destId="{090BA70E-4E70-4BF6-9131-A1F0381F76DC}" srcOrd="1" destOrd="0" presId="urn:microsoft.com/office/officeart/2011/layout/Picture Frame"/>
    <dgm:cxn modelId="{0013F3A2-D0C1-4B3A-84A4-BB5CD5453BA8}" type="presParOf" srcId="{0CFC734F-A8E8-4F01-ADAB-E32639DFA92E}" destId="{60247FF3-A4A9-49E0-A77A-AF651C19AFAB}" srcOrd="2" destOrd="0" presId="urn:microsoft.com/office/officeart/2011/layout/Picture Frame"/>
    <dgm:cxn modelId="{2C1CA175-6A21-40D6-A2FA-59F3B0C654A9}" type="presParOf" srcId="{5B6F11EB-670D-4E5F-905B-7A977401E58A}" destId="{A59D2353-F4CD-488B-ACF1-A31287CC7BAB}" srcOrd="13" destOrd="0" presId="urn:microsoft.com/office/officeart/2011/layout/Picture Frame"/>
    <dgm:cxn modelId="{1402A67B-0882-4B8A-A82F-55F4B9B45943}" type="presParOf" srcId="{5B6F11EB-670D-4E5F-905B-7A977401E58A}" destId="{B5A77B3C-A9CA-4201-ADD2-9DA1FEC1EC61}" srcOrd="14" destOrd="0" presId="urn:microsoft.com/office/officeart/2011/layout/Picture Frame"/>
    <dgm:cxn modelId="{AB4CC121-75D5-475E-A674-B74894696963}" type="presParOf" srcId="{B5A77B3C-A9CA-4201-ADD2-9DA1FEC1EC61}" destId="{4275D11D-A11E-4F98-B5B2-8F8E5916E3F0}" srcOrd="0" destOrd="0" presId="urn:microsoft.com/office/officeart/2011/layout/Picture Frame"/>
    <dgm:cxn modelId="{2C4D71F9-D6E2-446F-B7F2-1F9DCD9C8562}" type="presParOf" srcId="{B5A77B3C-A9CA-4201-ADD2-9DA1FEC1EC61}" destId="{A98D468C-C758-49F6-ADF3-C4F3A3F4F40B}" srcOrd="1" destOrd="0" presId="urn:microsoft.com/office/officeart/2011/layout/Picture Frame"/>
    <dgm:cxn modelId="{EE1616FC-B226-49E8-A98F-E59C0F8E519C}" type="presParOf" srcId="{B5A77B3C-A9CA-4201-ADD2-9DA1FEC1EC61}" destId="{F672B2DB-EE90-46E2-BD9D-908932B171AC}" srcOrd="2" destOrd="0" presId="urn:microsoft.com/office/officeart/2011/layout/Picture Frame"/>
    <dgm:cxn modelId="{916C6E15-7348-48E4-8DA7-7C1B3EC2F209}" type="presParOf" srcId="{5B6F11EB-670D-4E5F-905B-7A977401E58A}" destId="{EBABDD00-ACB2-48E4-90C3-672AC86CF60A}" srcOrd="15" destOrd="0" presId="urn:microsoft.com/office/officeart/2011/layout/Picture Frame"/>
    <dgm:cxn modelId="{64E4B245-FF69-4F90-A587-1A4315B35606}" type="presParOf" srcId="{5B6F11EB-670D-4E5F-905B-7A977401E58A}" destId="{691D5652-4019-4873-B553-0AA379B72261}" srcOrd="16" destOrd="0" presId="urn:microsoft.com/office/officeart/2011/layout/Picture Frame"/>
    <dgm:cxn modelId="{3B9FFCE9-25EE-4A44-9753-57ED8093C9C5}" type="presParOf" srcId="{691D5652-4019-4873-B553-0AA379B72261}" destId="{1EEF0BCB-A3D7-4971-BD77-3E975F99F959}" srcOrd="0" destOrd="0" presId="urn:microsoft.com/office/officeart/2011/layout/Picture Frame"/>
    <dgm:cxn modelId="{9AD62B2C-CC46-443E-ADD4-114EFAEC7C3D}" type="presParOf" srcId="{691D5652-4019-4873-B553-0AA379B72261}" destId="{1A9769F3-2F0D-4ABE-A793-FC1CE8EA889C}" srcOrd="1" destOrd="0" presId="urn:microsoft.com/office/officeart/2011/layout/Picture Frame"/>
    <dgm:cxn modelId="{A3E88E21-786D-4361-822F-DE981A38BC0E}" type="presParOf" srcId="{691D5652-4019-4873-B553-0AA379B72261}" destId="{2AE7BB83-5F15-4716-953F-64109858DD9B}" srcOrd="2" destOrd="0" presId="urn:microsoft.com/office/officeart/2011/layout/Picture Frame"/>
    <dgm:cxn modelId="{8F73811B-11E3-47F7-A3FB-5AF23443568F}" type="presParOf" srcId="{5B6F11EB-670D-4E5F-905B-7A977401E58A}" destId="{32ADC325-5F7A-4AB3-8503-2A22A8A5CEDB}" srcOrd="17" destOrd="0" presId="urn:microsoft.com/office/officeart/2011/layout/Picture Frame"/>
    <dgm:cxn modelId="{7E8E7616-780F-4AF7-A24D-1C2D611ABFC0}" type="presParOf" srcId="{5B6F11EB-670D-4E5F-905B-7A977401E58A}" destId="{308EA806-E0E8-4F01-8D27-0C0701FCC4CA}" srcOrd="18" destOrd="0" presId="urn:microsoft.com/office/officeart/2011/layout/Picture Frame"/>
    <dgm:cxn modelId="{C4481EC0-01F8-40A6-A85E-2976B129860C}" type="presParOf" srcId="{308EA806-E0E8-4F01-8D27-0C0701FCC4CA}" destId="{B59B8A46-9121-43AB-9467-5B9559DAA348}" srcOrd="0" destOrd="0" presId="urn:microsoft.com/office/officeart/2011/layout/Picture Frame"/>
    <dgm:cxn modelId="{EBB64CA5-43A5-4407-8F8F-A1DE5384099C}" type="presParOf" srcId="{308EA806-E0E8-4F01-8D27-0C0701FCC4CA}" destId="{F28CA9D5-306F-4EDA-8DDB-75BD52F5FFAF}" srcOrd="1" destOrd="0" presId="urn:microsoft.com/office/officeart/2011/layout/Picture Frame"/>
    <dgm:cxn modelId="{EB0A0161-D7DC-4CF4-8643-C869C0594890}" type="presParOf" srcId="{308EA806-E0E8-4F01-8D27-0C0701FCC4CA}" destId="{8FE1A364-2BEF-403F-8804-0F9950E3BB0A}" srcOrd="2" destOrd="0" presId="urn:microsoft.com/office/officeart/2011/layout/Picture Fram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06BB2C8-499A-43C9-B244-38DFF456EB09}" type="doc">
      <dgm:prSet loTypeId="urn:microsoft.com/office/officeart/2011/layout/Picture Frame" loCatId="picture" qsTypeId="urn:microsoft.com/office/officeart/2005/8/quickstyle/simple1" qsCatId="simple" csTypeId="urn:microsoft.com/office/officeart/2005/8/colors/accent1_2" csCatId="accent1" phldr="1"/>
      <dgm:spPr/>
      <dgm:t>
        <a:bodyPr/>
        <a:lstStyle/>
        <a:p>
          <a:endParaRPr lang="en-IN"/>
        </a:p>
      </dgm:t>
    </dgm:pt>
    <dgm:pt modelId="{C24411C2-0AEE-48E9-95AE-4C7EA38FCA93}">
      <dgm:prSet phldrT="[Text]"/>
      <dgm:spPr/>
      <dgm:t>
        <a:bodyPr/>
        <a:lstStyle/>
        <a:p>
          <a:r>
            <a:rPr lang="en-US" dirty="0"/>
            <a:t> </a:t>
          </a:r>
          <a:endParaRPr lang="en-IN" dirty="0"/>
        </a:p>
      </dgm:t>
    </dgm:pt>
    <dgm:pt modelId="{1BCC09A6-5B1B-4543-8DED-697C285D76CE}" type="parTrans" cxnId="{B58DEE03-7922-4331-98E5-12FB898B673F}">
      <dgm:prSet/>
      <dgm:spPr/>
      <dgm:t>
        <a:bodyPr/>
        <a:lstStyle/>
        <a:p>
          <a:endParaRPr lang="en-IN"/>
        </a:p>
      </dgm:t>
    </dgm:pt>
    <dgm:pt modelId="{9531EF39-72E7-4A13-94D2-145A383F709B}" type="sibTrans" cxnId="{B58DEE03-7922-4331-98E5-12FB898B673F}">
      <dgm:prSet/>
      <dgm:spPr/>
      <dgm:t>
        <a:bodyPr/>
        <a:lstStyle/>
        <a:p>
          <a:endParaRPr lang="en-IN"/>
        </a:p>
      </dgm:t>
    </dgm:pt>
    <dgm:pt modelId="{3E65AFC0-4EF6-4CAD-AE9B-01042F079418}">
      <dgm:prSet phldrT="[Text]"/>
      <dgm:spPr/>
      <dgm:t>
        <a:bodyPr/>
        <a:lstStyle/>
        <a:p>
          <a:r>
            <a:rPr lang="en-US" dirty="0"/>
            <a:t> </a:t>
          </a:r>
          <a:endParaRPr lang="en-IN" dirty="0"/>
        </a:p>
      </dgm:t>
    </dgm:pt>
    <dgm:pt modelId="{15459DA1-D168-4E61-B6C5-1BF723CE2531}" type="parTrans" cxnId="{F8CF2DD0-4A21-4B76-BE95-52F870502A8C}">
      <dgm:prSet/>
      <dgm:spPr/>
      <dgm:t>
        <a:bodyPr/>
        <a:lstStyle/>
        <a:p>
          <a:endParaRPr lang="en-IN"/>
        </a:p>
      </dgm:t>
    </dgm:pt>
    <dgm:pt modelId="{C8B33856-5BAF-473B-BEAF-15EB565427B9}" type="sibTrans" cxnId="{F8CF2DD0-4A21-4B76-BE95-52F870502A8C}">
      <dgm:prSet/>
      <dgm:spPr/>
      <dgm:t>
        <a:bodyPr/>
        <a:lstStyle/>
        <a:p>
          <a:endParaRPr lang="en-IN"/>
        </a:p>
      </dgm:t>
    </dgm:pt>
    <dgm:pt modelId="{5DD45985-37BB-4D19-8799-5083E3FBD5DC}">
      <dgm:prSet phldrT="[Text]"/>
      <dgm:spPr/>
      <dgm:t>
        <a:bodyPr/>
        <a:lstStyle/>
        <a:p>
          <a:r>
            <a:rPr lang="en-US" dirty="0"/>
            <a:t> </a:t>
          </a:r>
          <a:endParaRPr lang="en-IN" dirty="0"/>
        </a:p>
      </dgm:t>
    </dgm:pt>
    <dgm:pt modelId="{05C13070-11B3-4818-8D3B-E03149D59DDD}" type="parTrans" cxnId="{3A861805-FDC8-4D3C-9624-AE5A263F14B3}">
      <dgm:prSet/>
      <dgm:spPr/>
      <dgm:t>
        <a:bodyPr/>
        <a:lstStyle/>
        <a:p>
          <a:endParaRPr lang="en-IN"/>
        </a:p>
      </dgm:t>
    </dgm:pt>
    <dgm:pt modelId="{9244113D-2802-4E39-B18D-57490A5F2548}" type="sibTrans" cxnId="{3A861805-FDC8-4D3C-9624-AE5A263F14B3}">
      <dgm:prSet/>
      <dgm:spPr/>
      <dgm:t>
        <a:bodyPr/>
        <a:lstStyle/>
        <a:p>
          <a:endParaRPr lang="en-IN"/>
        </a:p>
      </dgm:t>
    </dgm:pt>
    <dgm:pt modelId="{955BD6BA-EC68-4F1D-9BB5-1F0347F85311}" type="pres">
      <dgm:prSet presAssocID="{F06BB2C8-499A-43C9-B244-38DFF456EB09}" presName="Name0" presStyleCnt="0">
        <dgm:presLayoutVars>
          <dgm:chMax/>
          <dgm:chPref/>
          <dgm:dir/>
        </dgm:presLayoutVars>
      </dgm:prSet>
      <dgm:spPr/>
    </dgm:pt>
    <dgm:pt modelId="{9603D479-085C-4F5D-A628-614FCEEB6C3B}" type="pres">
      <dgm:prSet presAssocID="{C24411C2-0AEE-48E9-95AE-4C7EA38FCA93}" presName="composite" presStyleCnt="0"/>
      <dgm:spPr/>
    </dgm:pt>
    <dgm:pt modelId="{B3CCABAE-4B76-476A-B1B7-87E8963ECDF9}" type="pres">
      <dgm:prSet presAssocID="{C24411C2-0AEE-48E9-95AE-4C7EA38FCA93}" presName="ParentText" presStyleLbl="revTx" presStyleIdx="0" presStyleCnt="3">
        <dgm:presLayoutVars>
          <dgm:chMax val="0"/>
          <dgm:chPref val="0"/>
          <dgm:bulletEnabled val="1"/>
        </dgm:presLayoutVars>
      </dgm:prSet>
      <dgm:spPr/>
    </dgm:pt>
    <dgm:pt modelId="{5ABAAD1A-A2DE-42D9-9C23-B2DED93684A8}" type="pres">
      <dgm:prSet presAssocID="{C24411C2-0AEE-48E9-95AE-4C7EA38FCA93}" presName="Accent1" presStyleLbl="parChTrans1D1" presStyleIdx="0" presStyleCnt="3"/>
      <dgm:spPr/>
    </dgm:pt>
    <dgm:pt modelId="{3BBAD48C-6420-4498-B449-C970665957DA}" type="pres">
      <dgm:prSet presAssocID="{C24411C2-0AEE-48E9-95AE-4C7EA38FCA93}" presName="Image" presStyleLbl="alignImgPlace1" presStyleIdx="0" presStyleCnt="3"/>
      <dgm:spPr>
        <a:blipFill rotWithShape="1">
          <a:blip xmlns:r="http://schemas.openxmlformats.org/officeDocument/2006/relationships" r:embed="rId1"/>
          <a:srcRect/>
          <a:stretch>
            <a:fillRect l="-6000" r="-6000"/>
          </a:stretch>
        </a:blipFill>
      </dgm:spPr>
    </dgm:pt>
    <dgm:pt modelId="{0945C34C-8304-4C24-8ED3-A1C2DDA2820A}" type="pres">
      <dgm:prSet presAssocID="{9531EF39-72E7-4A13-94D2-145A383F709B}" presName="sibTrans" presStyleCnt="0"/>
      <dgm:spPr/>
    </dgm:pt>
    <dgm:pt modelId="{FE606EC7-A1C2-43C9-8A69-CADB63049B57}" type="pres">
      <dgm:prSet presAssocID="{3E65AFC0-4EF6-4CAD-AE9B-01042F079418}" presName="composite" presStyleCnt="0"/>
      <dgm:spPr/>
    </dgm:pt>
    <dgm:pt modelId="{298FD8A0-7AB6-400F-BE17-7E06EE34B71D}" type="pres">
      <dgm:prSet presAssocID="{3E65AFC0-4EF6-4CAD-AE9B-01042F079418}" presName="ParentText" presStyleLbl="revTx" presStyleIdx="1" presStyleCnt="3">
        <dgm:presLayoutVars>
          <dgm:chMax val="0"/>
          <dgm:chPref val="0"/>
          <dgm:bulletEnabled val="1"/>
        </dgm:presLayoutVars>
      </dgm:prSet>
      <dgm:spPr/>
    </dgm:pt>
    <dgm:pt modelId="{3DE4D60B-82A4-490E-BA4C-4587009B47ED}" type="pres">
      <dgm:prSet presAssocID="{3E65AFC0-4EF6-4CAD-AE9B-01042F079418}" presName="Accent1" presStyleLbl="parChTrans1D1" presStyleIdx="1" presStyleCnt="3"/>
      <dgm:spPr/>
    </dgm:pt>
    <dgm:pt modelId="{B62778AC-3C7E-4934-ADE6-CC754C865880}" type="pres">
      <dgm:prSet presAssocID="{3E65AFC0-4EF6-4CAD-AE9B-01042F079418}" presName="Image" presStyleLbl="alignImgPlace1" presStyleIdx="1" presStyleCnt="3"/>
      <dgm:spPr>
        <a:blipFill rotWithShape="1">
          <a:blip xmlns:r="http://schemas.openxmlformats.org/officeDocument/2006/relationships" r:embed="rId2"/>
          <a:srcRect/>
          <a:stretch>
            <a:fillRect t="-1000" b="-1000"/>
          </a:stretch>
        </a:blipFill>
      </dgm:spPr>
    </dgm:pt>
    <dgm:pt modelId="{E211262A-E697-4AB6-B769-5A1FC5364203}" type="pres">
      <dgm:prSet presAssocID="{C8B33856-5BAF-473B-BEAF-15EB565427B9}" presName="sibTrans" presStyleCnt="0"/>
      <dgm:spPr/>
    </dgm:pt>
    <dgm:pt modelId="{D48A3F1F-0A66-460C-9B8C-A5B642A3D75E}" type="pres">
      <dgm:prSet presAssocID="{5DD45985-37BB-4D19-8799-5083E3FBD5DC}" presName="composite" presStyleCnt="0"/>
      <dgm:spPr/>
    </dgm:pt>
    <dgm:pt modelId="{DC0B929E-1E0D-4C2E-973E-C9146CA660AA}" type="pres">
      <dgm:prSet presAssocID="{5DD45985-37BB-4D19-8799-5083E3FBD5DC}" presName="ParentText" presStyleLbl="revTx" presStyleIdx="2" presStyleCnt="3">
        <dgm:presLayoutVars>
          <dgm:chMax val="0"/>
          <dgm:chPref val="0"/>
          <dgm:bulletEnabled val="1"/>
        </dgm:presLayoutVars>
      </dgm:prSet>
      <dgm:spPr/>
    </dgm:pt>
    <dgm:pt modelId="{68632C13-C147-482E-A372-1B7FB1CFE84C}" type="pres">
      <dgm:prSet presAssocID="{5DD45985-37BB-4D19-8799-5083E3FBD5DC}" presName="Accent1" presStyleLbl="parChTrans1D1" presStyleIdx="2" presStyleCnt="3"/>
      <dgm:spPr/>
    </dgm:pt>
    <dgm:pt modelId="{14C34B8E-72E1-4735-AA74-B175BEF24A5C}" type="pres">
      <dgm:prSet presAssocID="{5DD45985-37BB-4D19-8799-5083E3FBD5DC}" presName="Image" presStyleLbl="alignImgPlace1" presStyleIdx="2" presStyleCnt="3"/>
      <dgm:spPr>
        <a:blipFill rotWithShape="1">
          <a:blip xmlns:r="http://schemas.openxmlformats.org/officeDocument/2006/relationships" r:embed="rId3"/>
          <a:srcRect/>
          <a:stretch>
            <a:fillRect l="-5000" r="-5000"/>
          </a:stretch>
        </a:blipFill>
      </dgm:spPr>
    </dgm:pt>
  </dgm:ptLst>
  <dgm:cxnLst>
    <dgm:cxn modelId="{B58DEE03-7922-4331-98E5-12FB898B673F}" srcId="{F06BB2C8-499A-43C9-B244-38DFF456EB09}" destId="{C24411C2-0AEE-48E9-95AE-4C7EA38FCA93}" srcOrd="0" destOrd="0" parTransId="{1BCC09A6-5B1B-4543-8DED-697C285D76CE}" sibTransId="{9531EF39-72E7-4A13-94D2-145A383F709B}"/>
    <dgm:cxn modelId="{3A861805-FDC8-4D3C-9624-AE5A263F14B3}" srcId="{F06BB2C8-499A-43C9-B244-38DFF456EB09}" destId="{5DD45985-37BB-4D19-8799-5083E3FBD5DC}" srcOrd="2" destOrd="0" parTransId="{05C13070-11B3-4818-8D3B-E03149D59DDD}" sibTransId="{9244113D-2802-4E39-B18D-57490A5F2548}"/>
    <dgm:cxn modelId="{7C03A413-62A5-4447-A3EB-84D96F6DD895}" type="presOf" srcId="{F06BB2C8-499A-43C9-B244-38DFF456EB09}" destId="{955BD6BA-EC68-4F1D-9BB5-1F0347F85311}" srcOrd="0" destOrd="0" presId="urn:microsoft.com/office/officeart/2011/layout/Picture Frame"/>
    <dgm:cxn modelId="{58210B6C-46D2-47B4-898C-FEBE23F4C2F0}" type="presOf" srcId="{C24411C2-0AEE-48E9-95AE-4C7EA38FCA93}" destId="{B3CCABAE-4B76-476A-B1B7-87E8963ECDF9}" srcOrd="0" destOrd="0" presId="urn:microsoft.com/office/officeart/2011/layout/Picture Frame"/>
    <dgm:cxn modelId="{EEFE3292-B9DE-44A1-A135-253E007C6D4D}" type="presOf" srcId="{3E65AFC0-4EF6-4CAD-AE9B-01042F079418}" destId="{298FD8A0-7AB6-400F-BE17-7E06EE34B71D}" srcOrd="0" destOrd="0" presId="urn:microsoft.com/office/officeart/2011/layout/Picture Frame"/>
    <dgm:cxn modelId="{75F011BE-D4D1-411C-8BC5-FEF8DB81A1C1}" type="presOf" srcId="{5DD45985-37BB-4D19-8799-5083E3FBD5DC}" destId="{DC0B929E-1E0D-4C2E-973E-C9146CA660AA}" srcOrd="0" destOrd="0" presId="urn:microsoft.com/office/officeart/2011/layout/Picture Frame"/>
    <dgm:cxn modelId="{F8CF2DD0-4A21-4B76-BE95-52F870502A8C}" srcId="{F06BB2C8-499A-43C9-B244-38DFF456EB09}" destId="{3E65AFC0-4EF6-4CAD-AE9B-01042F079418}" srcOrd="1" destOrd="0" parTransId="{15459DA1-D168-4E61-B6C5-1BF723CE2531}" sibTransId="{C8B33856-5BAF-473B-BEAF-15EB565427B9}"/>
    <dgm:cxn modelId="{F5B5B96C-E8B2-4B4B-88E2-F72711D63E7F}" type="presParOf" srcId="{955BD6BA-EC68-4F1D-9BB5-1F0347F85311}" destId="{9603D479-085C-4F5D-A628-614FCEEB6C3B}" srcOrd="0" destOrd="0" presId="urn:microsoft.com/office/officeart/2011/layout/Picture Frame"/>
    <dgm:cxn modelId="{0BC530C6-B965-4D8D-99F7-6C4C53AEEC09}" type="presParOf" srcId="{9603D479-085C-4F5D-A628-614FCEEB6C3B}" destId="{B3CCABAE-4B76-476A-B1B7-87E8963ECDF9}" srcOrd="0" destOrd="0" presId="urn:microsoft.com/office/officeart/2011/layout/Picture Frame"/>
    <dgm:cxn modelId="{F9E8F784-A26F-4EBC-92FA-27D416B58A61}" type="presParOf" srcId="{9603D479-085C-4F5D-A628-614FCEEB6C3B}" destId="{5ABAAD1A-A2DE-42D9-9C23-B2DED93684A8}" srcOrd="1" destOrd="0" presId="urn:microsoft.com/office/officeart/2011/layout/Picture Frame"/>
    <dgm:cxn modelId="{16A2D1E4-6AAB-438D-BA09-1BF70780B032}" type="presParOf" srcId="{9603D479-085C-4F5D-A628-614FCEEB6C3B}" destId="{3BBAD48C-6420-4498-B449-C970665957DA}" srcOrd="2" destOrd="0" presId="urn:microsoft.com/office/officeart/2011/layout/Picture Frame"/>
    <dgm:cxn modelId="{CD075442-A086-4473-A335-A41E79B4BCBA}" type="presParOf" srcId="{955BD6BA-EC68-4F1D-9BB5-1F0347F85311}" destId="{0945C34C-8304-4C24-8ED3-A1C2DDA2820A}" srcOrd="1" destOrd="0" presId="urn:microsoft.com/office/officeart/2011/layout/Picture Frame"/>
    <dgm:cxn modelId="{445DF6EA-0E8A-41D4-9CBF-0A40026C80C2}" type="presParOf" srcId="{955BD6BA-EC68-4F1D-9BB5-1F0347F85311}" destId="{FE606EC7-A1C2-43C9-8A69-CADB63049B57}" srcOrd="2" destOrd="0" presId="urn:microsoft.com/office/officeart/2011/layout/Picture Frame"/>
    <dgm:cxn modelId="{43D9D70B-8FFF-4EB1-9455-1D4342580503}" type="presParOf" srcId="{FE606EC7-A1C2-43C9-8A69-CADB63049B57}" destId="{298FD8A0-7AB6-400F-BE17-7E06EE34B71D}" srcOrd="0" destOrd="0" presId="urn:microsoft.com/office/officeart/2011/layout/Picture Frame"/>
    <dgm:cxn modelId="{D96E0095-C322-43FE-9EB0-DD1B0E17CA2B}" type="presParOf" srcId="{FE606EC7-A1C2-43C9-8A69-CADB63049B57}" destId="{3DE4D60B-82A4-490E-BA4C-4587009B47ED}" srcOrd="1" destOrd="0" presId="urn:microsoft.com/office/officeart/2011/layout/Picture Frame"/>
    <dgm:cxn modelId="{B91590D8-B8AB-454D-9117-4A47C594E170}" type="presParOf" srcId="{FE606EC7-A1C2-43C9-8A69-CADB63049B57}" destId="{B62778AC-3C7E-4934-ADE6-CC754C865880}" srcOrd="2" destOrd="0" presId="urn:microsoft.com/office/officeart/2011/layout/Picture Frame"/>
    <dgm:cxn modelId="{53B78E8D-3594-4690-BB0A-025B661B3822}" type="presParOf" srcId="{955BD6BA-EC68-4F1D-9BB5-1F0347F85311}" destId="{E211262A-E697-4AB6-B769-5A1FC5364203}" srcOrd="3" destOrd="0" presId="urn:microsoft.com/office/officeart/2011/layout/Picture Frame"/>
    <dgm:cxn modelId="{B88605BC-F09E-42C3-983D-6DA697272A9D}" type="presParOf" srcId="{955BD6BA-EC68-4F1D-9BB5-1F0347F85311}" destId="{D48A3F1F-0A66-460C-9B8C-A5B642A3D75E}" srcOrd="4" destOrd="0" presId="urn:microsoft.com/office/officeart/2011/layout/Picture Frame"/>
    <dgm:cxn modelId="{3A597B12-2D6E-4C70-83C4-7DB8F23DBD57}" type="presParOf" srcId="{D48A3F1F-0A66-460C-9B8C-A5B642A3D75E}" destId="{DC0B929E-1E0D-4C2E-973E-C9146CA660AA}" srcOrd="0" destOrd="0" presId="urn:microsoft.com/office/officeart/2011/layout/Picture Frame"/>
    <dgm:cxn modelId="{19BDEBD8-18EC-4908-8B42-FAC4CE5C2872}" type="presParOf" srcId="{D48A3F1F-0A66-460C-9B8C-A5B642A3D75E}" destId="{68632C13-C147-482E-A372-1B7FB1CFE84C}" srcOrd="1" destOrd="0" presId="urn:microsoft.com/office/officeart/2011/layout/Picture Frame"/>
    <dgm:cxn modelId="{127C356F-7856-4496-9763-3EAB1827D4BB}" type="presParOf" srcId="{D48A3F1F-0A66-460C-9B8C-A5B642A3D75E}" destId="{14C34B8E-72E1-4735-AA74-B175BEF24A5C}" srcOrd="2" destOrd="0" presId="urn:microsoft.com/office/officeart/2011/layout/Picture Fram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3DB841B-A7A7-48A7-A2EA-2F976576B8AB}" type="doc">
      <dgm:prSet loTypeId="urn:microsoft.com/office/officeart/2005/8/layout/hList6" loCatId="list" qsTypeId="urn:microsoft.com/office/officeart/2005/8/quickstyle/simple1" qsCatId="simple" csTypeId="urn:microsoft.com/office/officeart/2005/8/colors/accent1_2" csCatId="accent1" phldr="1"/>
      <dgm:spPr>
        <a:scene3d>
          <a:camera prst="orthographicFront">
            <a:rot lat="0" lon="0" rev="0"/>
          </a:camera>
          <a:lightRig rig="brightRoom" dir="t">
            <a:rot lat="0" lon="0" rev="600000"/>
          </a:lightRig>
        </a:scene3d>
      </dgm:spPr>
      <dgm:t>
        <a:bodyPr/>
        <a:lstStyle/>
        <a:p>
          <a:endParaRPr lang="en-IN"/>
        </a:p>
      </dgm:t>
    </dgm:pt>
    <dgm:pt modelId="{0966B3BC-546D-4A66-8304-16DA620F59C4}">
      <dgm:prSet phldrT="[Text]"/>
      <dgm:spPr>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dgm:spPr>
      <dgm:t>
        <a:bodyPr/>
        <a:lstStyle/>
        <a:p>
          <a:r>
            <a:rPr lang="en-IN" b="1" i="0" dirty="0"/>
            <a:t>Depots, Vehicles, and Customers</a:t>
          </a:r>
          <a:endParaRPr lang="en-IN" dirty="0"/>
        </a:p>
      </dgm:t>
    </dgm:pt>
    <dgm:pt modelId="{14A04E35-6CD9-40B6-9BF0-1B35E7F1E98A}" type="parTrans" cxnId="{E72F1388-FAE6-4D5A-AB2B-2B159C1C41C2}">
      <dgm:prSet/>
      <dgm:spPr/>
      <dgm:t>
        <a:bodyPr/>
        <a:lstStyle/>
        <a:p>
          <a:endParaRPr lang="en-IN"/>
        </a:p>
      </dgm:t>
    </dgm:pt>
    <dgm:pt modelId="{2C10DD16-FA3E-47C3-BA26-EDD7FC2A1DF2}" type="sibTrans" cxnId="{E72F1388-FAE6-4D5A-AB2B-2B159C1C41C2}">
      <dgm:prSet/>
      <dgm:spPr/>
      <dgm:t>
        <a:bodyPr/>
        <a:lstStyle/>
        <a:p>
          <a:endParaRPr lang="en-IN"/>
        </a:p>
      </dgm:t>
    </dgm:pt>
    <dgm:pt modelId="{F8746E0C-EF50-4487-B5EE-2A6837865BFF}">
      <dgm:prSet phldrT="[Text]"/>
      <dgm:spPr>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dgm:spPr>
      <dgm:t>
        <a:bodyPr/>
        <a:lstStyle/>
        <a:p>
          <a:r>
            <a:rPr lang="en-US" b="0" i="0" dirty="0"/>
            <a:t>CVRP involves depots, vehicles, and customers with demands.</a:t>
          </a:r>
          <a:endParaRPr lang="en-IN" dirty="0"/>
        </a:p>
      </dgm:t>
    </dgm:pt>
    <dgm:pt modelId="{2501688A-D819-4D9D-A0C1-8A0941D549BB}" type="parTrans" cxnId="{73898AA0-2081-4356-9222-A88FE5DD5B87}">
      <dgm:prSet/>
      <dgm:spPr/>
      <dgm:t>
        <a:bodyPr/>
        <a:lstStyle/>
        <a:p>
          <a:endParaRPr lang="en-IN"/>
        </a:p>
      </dgm:t>
    </dgm:pt>
    <dgm:pt modelId="{EE5DFD6D-49B1-47B6-B5D3-C94CEEB11D3B}" type="sibTrans" cxnId="{73898AA0-2081-4356-9222-A88FE5DD5B87}">
      <dgm:prSet/>
      <dgm:spPr/>
      <dgm:t>
        <a:bodyPr/>
        <a:lstStyle/>
        <a:p>
          <a:endParaRPr lang="en-IN"/>
        </a:p>
      </dgm:t>
    </dgm:pt>
    <dgm:pt modelId="{9106C00F-0E74-4AC1-9EC8-E94EDD57DB72}">
      <dgm:prSet phldrT="[Text]"/>
      <dgm:spPr>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dgm:spPr>
      <dgm:t>
        <a:bodyPr/>
        <a:lstStyle/>
        <a:p>
          <a:r>
            <a:rPr lang="en-IN" b="1" i="0" dirty="0"/>
            <a:t>Limited Vehicle Capacity</a:t>
          </a:r>
          <a:endParaRPr lang="en-IN" dirty="0"/>
        </a:p>
      </dgm:t>
    </dgm:pt>
    <dgm:pt modelId="{9C9FF7EE-135E-4124-A22D-83075A699656}" type="parTrans" cxnId="{1A9714E9-988D-44EE-9AE3-35587B85E704}">
      <dgm:prSet/>
      <dgm:spPr/>
      <dgm:t>
        <a:bodyPr/>
        <a:lstStyle/>
        <a:p>
          <a:endParaRPr lang="en-IN"/>
        </a:p>
      </dgm:t>
    </dgm:pt>
    <dgm:pt modelId="{0420D0E9-CB00-46B6-829E-070C0EB93863}" type="sibTrans" cxnId="{1A9714E9-988D-44EE-9AE3-35587B85E704}">
      <dgm:prSet/>
      <dgm:spPr/>
      <dgm:t>
        <a:bodyPr/>
        <a:lstStyle/>
        <a:p>
          <a:endParaRPr lang="en-IN"/>
        </a:p>
      </dgm:t>
    </dgm:pt>
    <dgm:pt modelId="{28C5896E-B83B-41FB-B2C3-D2EAEF7D93FD}">
      <dgm:prSet phldrT="[Text]"/>
      <dgm:spPr>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dgm:spPr>
      <dgm:t>
        <a:bodyPr/>
        <a:lstStyle/>
        <a:p>
          <a:r>
            <a:rPr lang="en-IN" b="1" i="0" dirty="0"/>
            <a:t>Unique Customer Visits</a:t>
          </a:r>
          <a:endParaRPr lang="en-IN" dirty="0"/>
        </a:p>
      </dgm:t>
    </dgm:pt>
    <dgm:pt modelId="{F82C88EB-FEA1-4652-8B05-AE20A23D53C8}" type="parTrans" cxnId="{F57E5A8E-EA51-45A8-A7FB-A1875353BFF3}">
      <dgm:prSet/>
      <dgm:spPr/>
      <dgm:t>
        <a:bodyPr/>
        <a:lstStyle/>
        <a:p>
          <a:endParaRPr lang="en-IN"/>
        </a:p>
      </dgm:t>
    </dgm:pt>
    <dgm:pt modelId="{A1FA131E-DBE7-49A8-9DA9-366247DD20D0}" type="sibTrans" cxnId="{F57E5A8E-EA51-45A8-A7FB-A1875353BFF3}">
      <dgm:prSet/>
      <dgm:spPr/>
      <dgm:t>
        <a:bodyPr/>
        <a:lstStyle/>
        <a:p>
          <a:endParaRPr lang="en-IN"/>
        </a:p>
      </dgm:t>
    </dgm:pt>
    <dgm:pt modelId="{AC97085E-11A0-4C81-8F24-11EC436E1172}">
      <dgm:prSet phldrT="[Text]"/>
      <dgm:spPr>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dgm:spPr>
      <dgm:t>
        <a:bodyPr/>
        <a:lstStyle/>
        <a:p>
          <a:pPr>
            <a:buFont typeface="Arial" panose="020B0604020202020204" pitchFamily="34" charset="0"/>
            <a:buChar char="•"/>
          </a:pPr>
          <a:r>
            <a:rPr lang="en-US" b="0" i="0" dirty="0"/>
            <a:t>Each customer is visited exactly once by one vehicle.</a:t>
          </a:r>
          <a:endParaRPr lang="en-IN" dirty="0"/>
        </a:p>
      </dgm:t>
    </dgm:pt>
    <dgm:pt modelId="{9D0590D5-951D-4A28-ADE5-C366C1CED11A}" type="parTrans" cxnId="{6A94D728-896E-4979-82EA-E717CC4BFCF2}">
      <dgm:prSet/>
      <dgm:spPr/>
      <dgm:t>
        <a:bodyPr/>
        <a:lstStyle/>
        <a:p>
          <a:endParaRPr lang="en-IN"/>
        </a:p>
      </dgm:t>
    </dgm:pt>
    <dgm:pt modelId="{18C69D25-D385-4FCE-B5C6-AD356D952C98}" type="sibTrans" cxnId="{6A94D728-896E-4979-82EA-E717CC4BFCF2}">
      <dgm:prSet/>
      <dgm:spPr/>
      <dgm:t>
        <a:bodyPr/>
        <a:lstStyle/>
        <a:p>
          <a:endParaRPr lang="en-IN"/>
        </a:p>
      </dgm:t>
    </dgm:pt>
    <dgm:pt modelId="{9DA11A53-4487-4B5F-83C5-FE048C8F5B4B}">
      <dgm:prSet phldrT="[Text]"/>
      <dgm:spPr>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dgm:spPr>
      <dgm:t>
        <a:bodyPr/>
        <a:lstStyle/>
        <a:p>
          <a:r>
            <a:rPr lang="en-IN" b="1" i="0" dirty="0"/>
            <a:t>Minimization Objective</a:t>
          </a:r>
          <a:endParaRPr lang="en-IN" dirty="0"/>
        </a:p>
      </dgm:t>
    </dgm:pt>
    <dgm:pt modelId="{10FB1337-F59F-40A6-B3BA-1F9AFAA66B0D}" type="parTrans" cxnId="{8A139F84-ACCA-4D25-A17B-F4A5F0C5764B}">
      <dgm:prSet/>
      <dgm:spPr/>
      <dgm:t>
        <a:bodyPr/>
        <a:lstStyle/>
        <a:p>
          <a:endParaRPr lang="en-IN"/>
        </a:p>
      </dgm:t>
    </dgm:pt>
    <dgm:pt modelId="{15586F6D-D928-45CD-8234-1E4C604C7FE5}" type="sibTrans" cxnId="{8A139F84-ACCA-4D25-A17B-F4A5F0C5764B}">
      <dgm:prSet/>
      <dgm:spPr/>
      <dgm:t>
        <a:bodyPr/>
        <a:lstStyle/>
        <a:p>
          <a:endParaRPr lang="en-IN"/>
        </a:p>
      </dgm:t>
    </dgm:pt>
    <dgm:pt modelId="{61BE0194-BE5F-4453-8794-BF4DB04BD39B}">
      <dgm:prSet phldrT="[Text]"/>
      <dgm:spPr>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dgm:spPr>
      <dgm:t>
        <a:bodyPr/>
        <a:lstStyle/>
        <a:p>
          <a:pPr>
            <a:buFont typeface="Arial" panose="020B0604020202020204" pitchFamily="34" charset="0"/>
            <a:buChar char="•"/>
          </a:pPr>
          <a:r>
            <a:rPr lang="en-US" b="0" i="0" dirty="0"/>
            <a:t>Objective is to minimize total distance or time traveled.</a:t>
          </a:r>
          <a:endParaRPr lang="en-IN" dirty="0"/>
        </a:p>
      </dgm:t>
    </dgm:pt>
    <dgm:pt modelId="{D52B35F2-7B8B-4AB4-B0C9-1188DB074F9C}" type="parTrans" cxnId="{23197878-093C-4459-A355-9A5545224410}">
      <dgm:prSet/>
      <dgm:spPr/>
      <dgm:t>
        <a:bodyPr/>
        <a:lstStyle/>
        <a:p>
          <a:endParaRPr lang="en-IN"/>
        </a:p>
      </dgm:t>
    </dgm:pt>
    <dgm:pt modelId="{1F4D8078-9A2C-45EA-859E-81DFB0812698}" type="sibTrans" cxnId="{23197878-093C-4459-A355-9A5545224410}">
      <dgm:prSet/>
      <dgm:spPr/>
      <dgm:t>
        <a:bodyPr/>
        <a:lstStyle/>
        <a:p>
          <a:endParaRPr lang="en-IN"/>
        </a:p>
      </dgm:t>
    </dgm:pt>
    <dgm:pt modelId="{AB903ABB-FBCE-4157-B4A0-BFB1CBA2A829}">
      <dgm:prSet phldrT="[Text]"/>
      <dgm:spPr>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dgm:spPr>
      <dgm:t>
        <a:bodyPr/>
        <a:lstStyle/>
        <a:p>
          <a:pPr>
            <a:buFont typeface="Arial" panose="020B0604020202020204" pitchFamily="34" charset="0"/>
            <a:buChar char="•"/>
          </a:pPr>
          <a:r>
            <a:rPr lang="en-US" b="0" i="0" dirty="0"/>
            <a:t>Vehicles have restricted capacity in CVRP scenarios.</a:t>
          </a:r>
          <a:endParaRPr lang="en-IN" dirty="0"/>
        </a:p>
      </dgm:t>
    </dgm:pt>
    <dgm:pt modelId="{3461155D-A5E7-4B59-BA61-5B4FA71207A5}" type="sibTrans" cxnId="{72EF3D80-C063-4C05-8C4B-B1F77D939429}">
      <dgm:prSet/>
      <dgm:spPr/>
      <dgm:t>
        <a:bodyPr/>
        <a:lstStyle/>
        <a:p>
          <a:endParaRPr lang="en-IN"/>
        </a:p>
      </dgm:t>
    </dgm:pt>
    <dgm:pt modelId="{276B80A4-86ED-4053-8C5F-DB38BE183EDB}" type="parTrans" cxnId="{72EF3D80-C063-4C05-8C4B-B1F77D939429}">
      <dgm:prSet/>
      <dgm:spPr/>
      <dgm:t>
        <a:bodyPr/>
        <a:lstStyle/>
        <a:p>
          <a:endParaRPr lang="en-IN"/>
        </a:p>
      </dgm:t>
    </dgm:pt>
    <dgm:pt modelId="{679ABA5E-AD86-4344-A4DD-BD10558907BC}" type="pres">
      <dgm:prSet presAssocID="{E3DB841B-A7A7-48A7-A2EA-2F976576B8AB}" presName="Name0" presStyleCnt="0">
        <dgm:presLayoutVars>
          <dgm:dir/>
          <dgm:resizeHandles val="exact"/>
        </dgm:presLayoutVars>
      </dgm:prSet>
      <dgm:spPr/>
    </dgm:pt>
    <dgm:pt modelId="{90E7F385-3CE9-4DF1-A4A2-BAC6D1D556F8}" type="pres">
      <dgm:prSet presAssocID="{0966B3BC-546D-4A66-8304-16DA620F59C4}" presName="node" presStyleLbl="node1" presStyleIdx="0" presStyleCnt="4">
        <dgm:presLayoutVars>
          <dgm:bulletEnabled val="1"/>
        </dgm:presLayoutVars>
      </dgm:prSet>
      <dgm:spPr/>
    </dgm:pt>
    <dgm:pt modelId="{B3255305-9925-43FD-B439-01E0873086BC}" type="pres">
      <dgm:prSet presAssocID="{2C10DD16-FA3E-47C3-BA26-EDD7FC2A1DF2}" presName="sibTrans" presStyleCnt="0"/>
      <dgm:spPr>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dgm:spPr>
    </dgm:pt>
    <dgm:pt modelId="{B8B7F614-41E6-4E74-8323-648E7DE93EBF}" type="pres">
      <dgm:prSet presAssocID="{9106C00F-0E74-4AC1-9EC8-E94EDD57DB72}" presName="node" presStyleLbl="node1" presStyleIdx="1" presStyleCnt="4">
        <dgm:presLayoutVars>
          <dgm:bulletEnabled val="1"/>
        </dgm:presLayoutVars>
      </dgm:prSet>
      <dgm:spPr/>
    </dgm:pt>
    <dgm:pt modelId="{CC22177B-1909-47BA-8EF7-0610CC9AB1C2}" type="pres">
      <dgm:prSet presAssocID="{0420D0E9-CB00-46B6-829E-070C0EB93863}" presName="sibTrans" presStyleCnt="0"/>
      <dgm:spPr>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dgm:spPr>
    </dgm:pt>
    <dgm:pt modelId="{7E1683B0-CC0A-45DA-A693-3283B39C826C}" type="pres">
      <dgm:prSet presAssocID="{28C5896E-B83B-41FB-B2C3-D2EAEF7D93FD}" presName="node" presStyleLbl="node1" presStyleIdx="2" presStyleCnt="4">
        <dgm:presLayoutVars>
          <dgm:bulletEnabled val="1"/>
        </dgm:presLayoutVars>
      </dgm:prSet>
      <dgm:spPr/>
    </dgm:pt>
    <dgm:pt modelId="{D95F750B-922C-4C49-A457-C1B60420BE70}" type="pres">
      <dgm:prSet presAssocID="{A1FA131E-DBE7-49A8-9DA9-366247DD20D0}" presName="sibTrans" presStyleCnt="0"/>
      <dgm:spPr>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dgm:spPr>
    </dgm:pt>
    <dgm:pt modelId="{1D83D951-50A6-4190-8D3E-D39941B97CDA}" type="pres">
      <dgm:prSet presAssocID="{9DA11A53-4487-4B5F-83C5-FE048C8F5B4B}" presName="node" presStyleLbl="node1" presStyleIdx="3" presStyleCnt="4">
        <dgm:presLayoutVars>
          <dgm:bulletEnabled val="1"/>
        </dgm:presLayoutVars>
      </dgm:prSet>
      <dgm:spPr/>
    </dgm:pt>
  </dgm:ptLst>
  <dgm:cxnLst>
    <dgm:cxn modelId="{B4463110-9EA0-4C1A-AA09-B6448B28DF35}" type="presOf" srcId="{F8746E0C-EF50-4487-B5EE-2A6837865BFF}" destId="{90E7F385-3CE9-4DF1-A4A2-BAC6D1D556F8}" srcOrd="0" destOrd="1" presId="urn:microsoft.com/office/officeart/2005/8/layout/hList6"/>
    <dgm:cxn modelId="{9B45001F-DD10-41A5-94B7-C86CC59BEEC8}" type="presOf" srcId="{0966B3BC-546D-4A66-8304-16DA620F59C4}" destId="{90E7F385-3CE9-4DF1-A4A2-BAC6D1D556F8}" srcOrd="0" destOrd="0" presId="urn:microsoft.com/office/officeart/2005/8/layout/hList6"/>
    <dgm:cxn modelId="{6A94D728-896E-4979-82EA-E717CC4BFCF2}" srcId="{28C5896E-B83B-41FB-B2C3-D2EAEF7D93FD}" destId="{AC97085E-11A0-4C81-8F24-11EC436E1172}" srcOrd="0" destOrd="0" parTransId="{9D0590D5-951D-4A28-ADE5-C366C1CED11A}" sibTransId="{18C69D25-D385-4FCE-B5C6-AD356D952C98}"/>
    <dgm:cxn modelId="{D6167E61-F8F1-49DE-A04F-42147941E3AE}" type="presOf" srcId="{28C5896E-B83B-41FB-B2C3-D2EAEF7D93FD}" destId="{7E1683B0-CC0A-45DA-A693-3283B39C826C}" srcOrd="0" destOrd="0" presId="urn:microsoft.com/office/officeart/2005/8/layout/hList6"/>
    <dgm:cxn modelId="{CAE81C73-753B-411B-808E-B5391269B9AA}" type="presOf" srcId="{9DA11A53-4487-4B5F-83C5-FE048C8F5B4B}" destId="{1D83D951-50A6-4190-8D3E-D39941B97CDA}" srcOrd="0" destOrd="0" presId="urn:microsoft.com/office/officeart/2005/8/layout/hList6"/>
    <dgm:cxn modelId="{23197878-093C-4459-A355-9A5545224410}" srcId="{9DA11A53-4487-4B5F-83C5-FE048C8F5B4B}" destId="{61BE0194-BE5F-4453-8794-BF4DB04BD39B}" srcOrd="0" destOrd="0" parTransId="{D52B35F2-7B8B-4AB4-B0C9-1188DB074F9C}" sibTransId="{1F4D8078-9A2C-45EA-859E-81DFB0812698}"/>
    <dgm:cxn modelId="{9849997F-A15C-4ABB-9C5C-69C7F6DFD31C}" type="presOf" srcId="{E3DB841B-A7A7-48A7-A2EA-2F976576B8AB}" destId="{679ABA5E-AD86-4344-A4DD-BD10558907BC}" srcOrd="0" destOrd="0" presId="urn:microsoft.com/office/officeart/2005/8/layout/hList6"/>
    <dgm:cxn modelId="{72EF3D80-C063-4C05-8C4B-B1F77D939429}" srcId="{9106C00F-0E74-4AC1-9EC8-E94EDD57DB72}" destId="{AB903ABB-FBCE-4157-B4A0-BFB1CBA2A829}" srcOrd="0" destOrd="0" parTransId="{276B80A4-86ED-4053-8C5F-DB38BE183EDB}" sibTransId="{3461155D-A5E7-4B59-BA61-5B4FA71207A5}"/>
    <dgm:cxn modelId="{8A139F84-ACCA-4D25-A17B-F4A5F0C5764B}" srcId="{E3DB841B-A7A7-48A7-A2EA-2F976576B8AB}" destId="{9DA11A53-4487-4B5F-83C5-FE048C8F5B4B}" srcOrd="3" destOrd="0" parTransId="{10FB1337-F59F-40A6-B3BA-1F9AFAA66B0D}" sibTransId="{15586F6D-D928-45CD-8234-1E4C604C7FE5}"/>
    <dgm:cxn modelId="{F22DFB86-D232-4288-A06D-6F3350E7441E}" type="presOf" srcId="{AC97085E-11A0-4C81-8F24-11EC436E1172}" destId="{7E1683B0-CC0A-45DA-A693-3283B39C826C}" srcOrd="0" destOrd="1" presId="urn:microsoft.com/office/officeart/2005/8/layout/hList6"/>
    <dgm:cxn modelId="{E72F1388-FAE6-4D5A-AB2B-2B159C1C41C2}" srcId="{E3DB841B-A7A7-48A7-A2EA-2F976576B8AB}" destId="{0966B3BC-546D-4A66-8304-16DA620F59C4}" srcOrd="0" destOrd="0" parTransId="{14A04E35-6CD9-40B6-9BF0-1B35E7F1E98A}" sibTransId="{2C10DD16-FA3E-47C3-BA26-EDD7FC2A1DF2}"/>
    <dgm:cxn modelId="{F57E5A8E-EA51-45A8-A7FB-A1875353BFF3}" srcId="{E3DB841B-A7A7-48A7-A2EA-2F976576B8AB}" destId="{28C5896E-B83B-41FB-B2C3-D2EAEF7D93FD}" srcOrd="2" destOrd="0" parTransId="{F82C88EB-FEA1-4652-8B05-AE20A23D53C8}" sibTransId="{A1FA131E-DBE7-49A8-9DA9-366247DD20D0}"/>
    <dgm:cxn modelId="{73898AA0-2081-4356-9222-A88FE5DD5B87}" srcId="{0966B3BC-546D-4A66-8304-16DA620F59C4}" destId="{F8746E0C-EF50-4487-B5EE-2A6837865BFF}" srcOrd="0" destOrd="0" parTransId="{2501688A-D819-4D9D-A0C1-8A0941D549BB}" sibTransId="{EE5DFD6D-49B1-47B6-B5D3-C94CEEB11D3B}"/>
    <dgm:cxn modelId="{9004A8B5-5197-4B44-8A81-1E94C40D5A3D}" type="presOf" srcId="{61BE0194-BE5F-4453-8794-BF4DB04BD39B}" destId="{1D83D951-50A6-4190-8D3E-D39941B97CDA}" srcOrd="0" destOrd="1" presId="urn:microsoft.com/office/officeart/2005/8/layout/hList6"/>
    <dgm:cxn modelId="{85C9C5CF-90D5-49FF-B541-3256D73309DA}" type="presOf" srcId="{9106C00F-0E74-4AC1-9EC8-E94EDD57DB72}" destId="{B8B7F614-41E6-4E74-8323-648E7DE93EBF}" srcOrd="0" destOrd="0" presId="urn:microsoft.com/office/officeart/2005/8/layout/hList6"/>
    <dgm:cxn modelId="{1A9714E9-988D-44EE-9AE3-35587B85E704}" srcId="{E3DB841B-A7A7-48A7-A2EA-2F976576B8AB}" destId="{9106C00F-0E74-4AC1-9EC8-E94EDD57DB72}" srcOrd="1" destOrd="0" parTransId="{9C9FF7EE-135E-4124-A22D-83075A699656}" sibTransId="{0420D0E9-CB00-46B6-829E-070C0EB93863}"/>
    <dgm:cxn modelId="{7E2B6CF3-78E9-4C5B-B925-369A7B484E7F}" type="presOf" srcId="{AB903ABB-FBCE-4157-B4A0-BFB1CBA2A829}" destId="{B8B7F614-41E6-4E74-8323-648E7DE93EBF}" srcOrd="0" destOrd="1" presId="urn:microsoft.com/office/officeart/2005/8/layout/hList6"/>
    <dgm:cxn modelId="{56913FAB-14C9-45B1-B341-FCBA1933869D}" type="presParOf" srcId="{679ABA5E-AD86-4344-A4DD-BD10558907BC}" destId="{90E7F385-3CE9-4DF1-A4A2-BAC6D1D556F8}" srcOrd="0" destOrd="0" presId="urn:microsoft.com/office/officeart/2005/8/layout/hList6"/>
    <dgm:cxn modelId="{1E05266D-0418-4E77-A433-D7B0F2824492}" type="presParOf" srcId="{679ABA5E-AD86-4344-A4DD-BD10558907BC}" destId="{B3255305-9925-43FD-B439-01E0873086BC}" srcOrd="1" destOrd="0" presId="urn:microsoft.com/office/officeart/2005/8/layout/hList6"/>
    <dgm:cxn modelId="{FB3BA558-7DC6-4B8F-95D9-9CA983902621}" type="presParOf" srcId="{679ABA5E-AD86-4344-A4DD-BD10558907BC}" destId="{B8B7F614-41E6-4E74-8323-648E7DE93EBF}" srcOrd="2" destOrd="0" presId="urn:microsoft.com/office/officeart/2005/8/layout/hList6"/>
    <dgm:cxn modelId="{EAD9461B-67BE-4E6B-8D0B-0BC3779AD476}" type="presParOf" srcId="{679ABA5E-AD86-4344-A4DD-BD10558907BC}" destId="{CC22177B-1909-47BA-8EF7-0610CC9AB1C2}" srcOrd="3" destOrd="0" presId="urn:microsoft.com/office/officeart/2005/8/layout/hList6"/>
    <dgm:cxn modelId="{647B65A4-4DEA-46BB-B62F-AE1CDEED9E67}" type="presParOf" srcId="{679ABA5E-AD86-4344-A4DD-BD10558907BC}" destId="{7E1683B0-CC0A-45DA-A693-3283B39C826C}" srcOrd="4" destOrd="0" presId="urn:microsoft.com/office/officeart/2005/8/layout/hList6"/>
    <dgm:cxn modelId="{5590182B-195A-4134-A8EF-E436AFA44C6E}" type="presParOf" srcId="{679ABA5E-AD86-4344-A4DD-BD10558907BC}" destId="{D95F750B-922C-4C49-A457-C1B60420BE70}" srcOrd="5" destOrd="0" presId="urn:microsoft.com/office/officeart/2005/8/layout/hList6"/>
    <dgm:cxn modelId="{C8321B7E-6FA1-48DA-A1D6-B194DF7A1683}" type="presParOf" srcId="{679ABA5E-AD86-4344-A4DD-BD10558907BC}" destId="{1D83D951-50A6-4190-8D3E-D39941B97CDA}" srcOrd="6" destOrd="0" presId="urn:microsoft.com/office/officeart/2005/8/layout/hList6"/>
  </dgm:cxnLst>
  <dgm:bg/>
  <dgm:whole>
    <a:effectLst>
      <a:reflection blurRad="6350" stA="52000" endA="300" endPos="35000" dir="5400000" sy="-100000" algn="bl" rotWithShape="0"/>
    </a:effectLst>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539B6872-C73B-4355-B6F0-EFD45A220D09}" type="doc">
      <dgm:prSet loTypeId="urn:microsoft.com/office/officeart/2005/8/layout/hierarchy3" loCatId="list" qsTypeId="urn:microsoft.com/office/officeart/2005/8/quickstyle/simple1" qsCatId="simple" csTypeId="urn:microsoft.com/office/officeart/2005/8/colors/accent1_2" csCatId="accent1" phldr="1"/>
      <dgm:spPr/>
      <dgm:t>
        <a:bodyPr/>
        <a:lstStyle/>
        <a:p>
          <a:endParaRPr lang="en-IN"/>
        </a:p>
      </dgm:t>
    </dgm:pt>
    <dgm:pt modelId="{F6C129F8-034F-42E7-856D-1F9AE6A0C3D1}">
      <dgm:prSet phldrT="[Text]" custT="1"/>
      <dgm:spPr/>
      <dgm:t>
        <a:bodyPr/>
        <a:lstStyle/>
        <a:p>
          <a:r>
            <a:rPr lang="en-US" sz="1600" b="1" dirty="0"/>
            <a:t>Exact Methods:</a:t>
          </a:r>
        </a:p>
        <a:p>
          <a:r>
            <a:rPr lang="en-US" sz="1400" dirty="0"/>
            <a:t>These methods guarantee to find the optimal solution,  but they can be computationally expensive or infeasible for large problems.</a:t>
          </a:r>
          <a:endParaRPr lang="en-IN" sz="1400" dirty="0"/>
        </a:p>
      </dgm:t>
    </dgm:pt>
    <dgm:pt modelId="{92485AB0-A7D6-4EE0-BEBA-D783C8A58643}" type="parTrans" cxnId="{01C57161-FEAF-4AF3-9DB1-0941ED8A1CAA}">
      <dgm:prSet/>
      <dgm:spPr/>
      <dgm:t>
        <a:bodyPr/>
        <a:lstStyle/>
        <a:p>
          <a:endParaRPr lang="en-IN"/>
        </a:p>
      </dgm:t>
    </dgm:pt>
    <dgm:pt modelId="{4EF7C2A2-4E83-4075-833B-4A20C2856D98}" type="sibTrans" cxnId="{01C57161-FEAF-4AF3-9DB1-0941ED8A1CAA}">
      <dgm:prSet/>
      <dgm:spPr/>
      <dgm:t>
        <a:bodyPr/>
        <a:lstStyle/>
        <a:p>
          <a:endParaRPr lang="en-IN"/>
        </a:p>
      </dgm:t>
    </dgm:pt>
    <dgm:pt modelId="{FB258695-DA94-4D36-B68B-CE29FE92C137}">
      <dgm:prSet phldrT="[Text]"/>
      <dgm:spPr/>
      <dgm:t>
        <a:bodyPr/>
        <a:lstStyle/>
        <a:p>
          <a:r>
            <a:rPr lang="en-US" b="1" dirty="0"/>
            <a:t>Integer Programming: </a:t>
          </a:r>
          <a:r>
            <a:rPr lang="en-US" dirty="0"/>
            <a:t>This involves formulating the VRP as a mathematical model with variables and constraints, and then using specialized solvers to find the optimal solution.</a:t>
          </a:r>
          <a:endParaRPr lang="en-IN" dirty="0"/>
        </a:p>
      </dgm:t>
    </dgm:pt>
    <dgm:pt modelId="{0E7C4DC3-EC5B-4A29-9364-C4FAFEBFDC89}" type="parTrans" cxnId="{0D1ABE18-F70C-415E-9D4E-12C8739A1BB2}">
      <dgm:prSet/>
      <dgm:spPr/>
      <dgm:t>
        <a:bodyPr/>
        <a:lstStyle/>
        <a:p>
          <a:endParaRPr lang="en-IN"/>
        </a:p>
      </dgm:t>
    </dgm:pt>
    <dgm:pt modelId="{16955312-B6D4-4CE2-B20E-2BF80847CC53}" type="sibTrans" cxnId="{0D1ABE18-F70C-415E-9D4E-12C8739A1BB2}">
      <dgm:prSet/>
      <dgm:spPr/>
      <dgm:t>
        <a:bodyPr/>
        <a:lstStyle/>
        <a:p>
          <a:endParaRPr lang="en-IN"/>
        </a:p>
      </dgm:t>
    </dgm:pt>
    <dgm:pt modelId="{0B296888-99C9-4FCE-9C50-626CD01A5738}">
      <dgm:prSet phldrT="[Text]"/>
      <dgm:spPr/>
      <dgm:t>
        <a:bodyPr/>
        <a:lstStyle/>
        <a:p>
          <a:r>
            <a:rPr lang="en-US" b="1" dirty="0"/>
            <a:t>Branch and Bound: </a:t>
          </a:r>
          <a:r>
            <a:rPr lang="en-US" dirty="0"/>
            <a:t>This method explores the solution space systematically, branching on decisions and eliminating parts of the search space that cannot contain the optimal solution.</a:t>
          </a:r>
          <a:endParaRPr lang="en-IN" dirty="0"/>
        </a:p>
      </dgm:t>
    </dgm:pt>
    <dgm:pt modelId="{EFFF14B8-28B5-4BF9-87CD-74B7ADC9F6A0}" type="parTrans" cxnId="{5C2471BD-BADE-459A-9E1F-3CE2D73DE499}">
      <dgm:prSet/>
      <dgm:spPr/>
      <dgm:t>
        <a:bodyPr/>
        <a:lstStyle/>
        <a:p>
          <a:endParaRPr lang="en-IN"/>
        </a:p>
      </dgm:t>
    </dgm:pt>
    <dgm:pt modelId="{13987473-B3B2-4A71-8BCA-5D150CCADFB8}" type="sibTrans" cxnId="{5C2471BD-BADE-459A-9E1F-3CE2D73DE499}">
      <dgm:prSet/>
      <dgm:spPr/>
      <dgm:t>
        <a:bodyPr/>
        <a:lstStyle/>
        <a:p>
          <a:endParaRPr lang="en-IN"/>
        </a:p>
      </dgm:t>
    </dgm:pt>
    <dgm:pt modelId="{AC1EC9E3-729E-4B93-A71B-4917E80C5190}">
      <dgm:prSet phldrT="[Text]" custT="1"/>
      <dgm:spPr/>
      <dgm:t>
        <a:bodyPr/>
        <a:lstStyle/>
        <a:p>
          <a:r>
            <a:rPr lang="en-US" sz="1600" b="1" dirty="0"/>
            <a:t>Heuristic Methods</a:t>
          </a:r>
          <a:r>
            <a:rPr lang="en-US" sz="1200" dirty="0"/>
            <a:t>:</a:t>
          </a:r>
        </a:p>
        <a:p>
          <a:r>
            <a:rPr lang="en-US" sz="1400" dirty="0"/>
            <a:t>Heuristic methods provide good solutions within reasonable computation times but do not guarantee optimality. They are often used for larger problems where exact methods are complex to handle.</a:t>
          </a:r>
          <a:endParaRPr lang="en-IN" sz="1400" dirty="0"/>
        </a:p>
      </dgm:t>
    </dgm:pt>
    <dgm:pt modelId="{37775617-3B28-42A3-927A-28727408FFD9}" type="parTrans" cxnId="{90ACC2D9-DDAA-4B8C-AEE7-E343EA13F330}">
      <dgm:prSet/>
      <dgm:spPr/>
      <dgm:t>
        <a:bodyPr/>
        <a:lstStyle/>
        <a:p>
          <a:endParaRPr lang="en-IN"/>
        </a:p>
      </dgm:t>
    </dgm:pt>
    <dgm:pt modelId="{2BB71909-CFF0-4223-87D9-13FC22A3D082}" type="sibTrans" cxnId="{90ACC2D9-DDAA-4B8C-AEE7-E343EA13F330}">
      <dgm:prSet/>
      <dgm:spPr/>
      <dgm:t>
        <a:bodyPr/>
        <a:lstStyle/>
        <a:p>
          <a:endParaRPr lang="en-IN"/>
        </a:p>
      </dgm:t>
    </dgm:pt>
    <dgm:pt modelId="{7834EE8E-0605-4E36-B7ED-C7141E015548}">
      <dgm:prSet phldrT="[Text]"/>
      <dgm:spPr/>
      <dgm:t>
        <a:bodyPr/>
        <a:lstStyle/>
        <a:p>
          <a:r>
            <a:rPr lang="en-US" b="1" i="0" dirty="0"/>
            <a:t>Savings Algorithm (Clarke-Wright Savings Algorithm): </a:t>
          </a:r>
          <a:r>
            <a:rPr lang="en-US" dirty="0"/>
            <a:t>This method starts with each customer being served by a separate route and iteratively merges routes to reduce the total distance traveled.</a:t>
          </a:r>
          <a:endParaRPr lang="en-IN" dirty="0"/>
        </a:p>
      </dgm:t>
    </dgm:pt>
    <dgm:pt modelId="{7804435E-BA7D-44FE-9920-ED3C5BCCF013}" type="parTrans" cxnId="{09DAB27B-F0B4-48A8-A0F8-C231333E4247}">
      <dgm:prSet/>
      <dgm:spPr/>
      <dgm:t>
        <a:bodyPr/>
        <a:lstStyle/>
        <a:p>
          <a:endParaRPr lang="en-IN"/>
        </a:p>
      </dgm:t>
    </dgm:pt>
    <dgm:pt modelId="{766EBE14-AB17-4647-8E1D-3706D7B9DE09}" type="sibTrans" cxnId="{09DAB27B-F0B4-48A8-A0F8-C231333E4247}">
      <dgm:prSet/>
      <dgm:spPr/>
      <dgm:t>
        <a:bodyPr/>
        <a:lstStyle/>
        <a:p>
          <a:endParaRPr lang="en-IN"/>
        </a:p>
      </dgm:t>
    </dgm:pt>
    <dgm:pt modelId="{7B6F69D2-80B6-4750-B523-1D445ECD2B4B}">
      <dgm:prSet phldrT="[Text]"/>
      <dgm:spPr/>
      <dgm:t>
        <a:bodyPr/>
        <a:lstStyle/>
        <a:p>
          <a:r>
            <a:rPr lang="en-US" b="1" dirty="0"/>
            <a:t>Nearest Neighbor: </a:t>
          </a:r>
          <a:r>
            <a:rPr lang="en-US" dirty="0"/>
            <a:t>This simple heuristic starts at a depot and repeatedly visits the nearest unvisited customer until all customers are served.</a:t>
          </a:r>
          <a:endParaRPr lang="en-IN" dirty="0"/>
        </a:p>
      </dgm:t>
    </dgm:pt>
    <dgm:pt modelId="{C04A6F20-6164-4804-ADA2-0CE1EE182CD0}" type="parTrans" cxnId="{3C1EAF66-D3EA-4079-8888-46AD9370E69F}">
      <dgm:prSet/>
      <dgm:spPr/>
      <dgm:t>
        <a:bodyPr/>
        <a:lstStyle/>
        <a:p>
          <a:endParaRPr lang="en-IN"/>
        </a:p>
      </dgm:t>
    </dgm:pt>
    <dgm:pt modelId="{43AEF7FC-7B0E-40EA-ADE9-3BF91D9A7C84}" type="sibTrans" cxnId="{3C1EAF66-D3EA-4079-8888-46AD9370E69F}">
      <dgm:prSet/>
      <dgm:spPr/>
      <dgm:t>
        <a:bodyPr/>
        <a:lstStyle/>
        <a:p>
          <a:endParaRPr lang="en-IN"/>
        </a:p>
      </dgm:t>
    </dgm:pt>
    <dgm:pt modelId="{E0DDFD55-7383-430D-A3AC-D657172DC5C8}" type="pres">
      <dgm:prSet presAssocID="{539B6872-C73B-4355-B6F0-EFD45A220D09}" presName="diagram" presStyleCnt="0">
        <dgm:presLayoutVars>
          <dgm:chPref val="1"/>
          <dgm:dir/>
          <dgm:animOne val="branch"/>
          <dgm:animLvl val="lvl"/>
          <dgm:resizeHandles/>
        </dgm:presLayoutVars>
      </dgm:prSet>
      <dgm:spPr/>
    </dgm:pt>
    <dgm:pt modelId="{4AE74AA2-836D-49DD-A5A0-89546D385967}" type="pres">
      <dgm:prSet presAssocID="{F6C129F8-034F-42E7-856D-1F9AE6A0C3D1}" presName="root" presStyleCnt="0"/>
      <dgm:spPr/>
    </dgm:pt>
    <dgm:pt modelId="{D4F3CB9C-D54B-48C3-8575-CA539FB3E549}" type="pres">
      <dgm:prSet presAssocID="{F6C129F8-034F-42E7-856D-1F9AE6A0C3D1}" presName="rootComposite" presStyleCnt="0"/>
      <dgm:spPr/>
    </dgm:pt>
    <dgm:pt modelId="{19C0E108-D043-44BB-B79D-272007981067}" type="pres">
      <dgm:prSet presAssocID="{F6C129F8-034F-42E7-856D-1F9AE6A0C3D1}" presName="rootText" presStyleLbl="node1" presStyleIdx="0" presStyleCnt="2" custScaleX="158504"/>
      <dgm:spPr/>
    </dgm:pt>
    <dgm:pt modelId="{9C773A10-1897-4949-8476-BC75C9328B77}" type="pres">
      <dgm:prSet presAssocID="{F6C129F8-034F-42E7-856D-1F9AE6A0C3D1}" presName="rootConnector" presStyleLbl="node1" presStyleIdx="0" presStyleCnt="2"/>
      <dgm:spPr/>
    </dgm:pt>
    <dgm:pt modelId="{2F382AEC-307F-44A8-88E9-9D5C4633A34F}" type="pres">
      <dgm:prSet presAssocID="{F6C129F8-034F-42E7-856D-1F9AE6A0C3D1}" presName="childShape" presStyleCnt="0"/>
      <dgm:spPr/>
    </dgm:pt>
    <dgm:pt modelId="{45295C30-855F-449D-84E3-619015F7D934}" type="pres">
      <dgm:prSet presAssocID="{0E7C4DC3-EC5B-4A29-9364-C4FAFEBFDC89}" presName="Name13" presStyleLbl="parChTrans1D2" presStyleIdx="0" presStyleCnt="4"/>
      <dgm:spPr/>
    </dgm:pt>
    <dgm:pt modelId="{BF3A9CA2-AF0B-4614-8527-A00F75272FEF}" type="pres">
      <dgm:prSet presAssocID="{FB258695-DA94-4D36-B68B-CE29FE92C137}" presName="childText" presStyleLbl="bgAcc1" presStyleIdx="0" presStyleCnt="4" custScaleX="158504">
        <dgm:presLayoutVars>
          <dgm:bulletEnabled val="1"/>
        </dgm:presLayoutVars>
      </dgm:prSet>
      <dgm:spPr/>
    </dgm:pt>
    <dgm:pt modelId="{6D764909-CB08-44C7-98F3-A042790FA0D5}" type="pres">
      <dgm:prSet presAssocID="{EFFF14B8-28B5-4BF9-87CD-74B7ADC9F6A0}" presName="Name13" presStyleLbl="parChTrans1D2" presStyleIdx="1" presStyleCnt="4"/>
      <dgm:spPr/>
    </dgm:pt>
    <dgm:pt modelId="{7E125176-F3E1-4DE8-9847-BB5982AF5842}" type="pres">
      <dgm:prSet presAssocID="{0B296888-99C9-4FCE-9C50-626CD01A5738}" presName="childText" presStyleLbl="bgAcc1" presStyleIdx="1" presStyleCnt="4" custScaleX="158504">
        <dgm:presLayoutVars>
          <dgm:bulletEnabled val="1"/>
        </dgm:presLayoutVars>
      </dgm:prSet>
      <dgm:spPr/>
    </dgm:pt>
    <dgm:pt modelId="{01C7F01D-3006-447E-9663-00B27D332023}" type="pres">
      <dgm:prSet presAssocID="{AC1EC9E3-729E-4B93-A71B-4917E80C5190}" presName="root" presStyleCnt="0"/>
      <dgm:spPr/>
    </dgm:pt>
    <dgm:pt modelId="{EC36E44F-291C-4DCB-B05D-BC4509949524}" type="pres">
      <dgm:prSet presAssocID="{AC1EC9E3-729E-4B93-A71B-4917E80C5190}" presName="rootComposite" presStyleCnt="0"/>
      <dgm:spPr/>
    </dgm:pt>
    <dgm:pt modelId="{CA7FE2CD-C6AD-460F-A061-97B2D1FD17BB}" type="pres">
      <dgm:prSet presAssocID="{AC1EC9E3-729E-4B93-A71B-4917E80C5190}" presName="rootText" presStyleLbl="node1" presStyleIdx="1" presStyleCnt="2" custScaleX="158504"/>
      <dgm:spPr/>
    </dgm:pt>
    <dgm:pt modelId="{5A491421-97A6-4197-8004-B654E22F7215}" type="pres">
      <dgm:prSet presAssocID="{AC1EC9E3-729E-4B93-A71B-4917E80C5190}" presName="rootConnector" presStyleLbl="node1" presStyleIdx="1" presStyleCnt="2"/>
      <dgm:spPr/>
    </dgm:pt>
    <dgm:pt modelId="{4E0A6541-DB1B-4A8F-914F-82BD23838E86}" type="pres">
      <dgm:prSet presAssocID="{AC1EC9E3-729E-4B93-A71B-4917E80C5190}" presName="childShape" presStyleCnt="0"/>
      <dgm:spPr/>
    </dgm:pt>
    <dgm:pt modelId="{EB6D4B54-2E0E-43E9-9AC2-70DDE3D04FAE}" type="pres">
      <dgm:prSet presAssocID="{7804435E-BA7D-44FE-9920-ED3C5BCCF013}" presName="Name13" presStyleLbl="parChTrans1D2" presStyleIdx="2" presStyleCnt="4"/>
      <dgm:spPr/>
    </dgm:pt>
    <dgm:pt modelId="{08A6505A-5190-4BB0-BF2D-F111C43E5898}" type="pres">
      <dgm:prSet presAssocID="{7834EE8E-0605-4E36-B7ED-C7141E015548}" presName="childText" presStyleLbl="bgAcc1" presStyleIdx="2" presStyleCnt="4" custScaleX="158504">
        <dgm:presLayoutVars>
          <dgm:bulletEnabled val="1"/>
        </dgm:presLayoutVars>
      </dgm:prSet>
      <dgm:spPr/>
    </dgm:pt>
    <dgm:pt modelId="{3D162F31-4686-48EB-A2EE-BF16A296B2EC}" type="pres">
      <dgm:prSet presAssocID="{C04A6F20-6164-4804-ADA2-0CE1EE182CD0}" presName="Name13" presStyleLbl="parChTrans1D2" presStyleIdx="3" presStyleCnt="4"/>
      <dgm:spPr/>
    </dgm:pt>
    <dgm:pt modelId="{755C3D95-C817-4FDD-A905-F2242FCDBB81}" type="pres">
      <dgm:prSet presAssocID="{7B6F69D2-80B6-4750-B523-1D445ECD2B4B}" presName="childText" presStyleLbl="bgAcc1" presStyleIdx="3" presStyleCnt="4" custScaleX="158504">
        <dgm:presLayoutVars>
          <dgm:bulletEnabled val="1"/>
        </dgm:presLayoutVars>
      </dgm:prSet>
      <dgm:spPr/>
    </dgm:pt>
  </dgm:ptLst>
  <dgm:cxnLst>
    <dgm:cxn modelId="{0D1ABE18-F70C-415E-9D4E-12C8739A1BB2}" srcId="{F6C129F8-034F-42E7-856D-1F9AE6A0C3D1}" destId="{FB258695-DA94-4D36-B68B-CE29FE92C137}" srcOrd="0" destOrd="0" parTransId="{0E7C4DC3-EC5B-4A29-9364-C4FAFEBFDC89}" sibTransId="{16955312-B6D4-4CE2-B20E-2BF80847CC53}"/>
    <dgm:cxn modelId="{FDE6141A-1B18-41EA-857F-A3A92EADC2F7}" type="presOf" srcId="{539B6872-C73B-4355-B6F0-EFD45A220D09}" destId="{E0DDFD55-7383-430D-A3AC-D657172DC5C8}" srcOrd="0" destOrd="0" presId="urn:microsoft.com/office/officeart/2005/8/layout/hierarchy3"/>
    <dgm:cxn modelId="{9B8C082C-35EC-4606-AF8B-34B333EA044E}" type="presOf" srcId="{AC1EC9E3-729E-4B93-A71B-4917E80C5190}" destId="{CA7FE2CD-C6AD-460F-A061-97B2D1FD17BB}" srcOrd="0" destOrd="0" presId="urn:microsoft.com/office/officeart/2005/8/layout/hierarchy3"/>
    <dgm:cxn modelId="{5F9CED37-D497-4ED4-8B45-CB3C8C53D8B3}" type="presOf" srcId="{0B296888-99C9-4FCE-9C50-626CD01A5738}" destId="{7E125176-F3E1-4DE8-9847-BB5982AF5842}" srcOrd="0" destOrd="0" presId="urn:microsoft.com/office/officeart/2005/8/layout/hierarchy3"/>
    <dgm:cxn modelId="{01C57161-FEAF-4AF3-9DB1-0941ED8A1CAA}" srcId="{539B6872-C73B-4355-B6F0-EFD45A220D09}" destId="{F6C129F8-034F-42E7-856D-1F9AE6A0C3D1}" srcOrd="0" destOrd="0" parTransId="{92485AB0-A7D6-4EE0-BEBA-D783C8A58643}" sibTransId="{4EF7C2A2-4E83-4075-833B-4A20C2856D98}"/>
    <dgm:cxn modelId="{82F2EF63-891B-4BAC-ABE2-7EC354A29071}" type="presOf" srcId="{F6C129F8-034F-42E7-856D-1F9AE6A0C3D1}" destId="{19C0E108-D043-44BB-B79D-272007981067}" srcOrd="0" destOrd="0" presId="urn:microsoft.com/office/officeart/2005/8/layout/hierarchy3"/>
    <dgm:cxn modelId="{3C1EAF66-D3EA-4079-8888-46AD9370E69F}" srcId="{AC1EC9E3-729E-4B93-A71B-4917E80C5190}" destId="{7B6F69D2-80B6-4750-B523-1D445ECD2B4B}" srcOrd="1" destOrd="0" parTransId="{C04A6F20-6164-4804-ADA2-0CE1EE182CD0}" sibTransId="{43AEF7FC-7B0E-40EA-ADE9-3BF91D9A7C84}"/>
    <dgm:cxn modelId="{9600E84B-93E6-46B1-AF38-80969D54C80C}" type="presOf" srcId="{F6C129F8-034F-42E7-856D-1F9AE6A0C3D1}" destId="{9C773A10-1897-4949-8476-BC75C9328B77}" srcOrd="1" destOrd="0" presId="urn:microsoft.com/office/officeart/2005/8/layout/hierarchy3"/>
    <dgm:cxn modelId="{09DAB27B-F0B4-48A8-A0F8-C231333E4247}" srcId="{AC1EC9E3-729E-4B93-A71B-4917E80C5190}" destId="{7834EE8E-0605-4E36-B7ED-C7141E015548}" srcOrd="0" destOrd="0" parTransId="{7804435E-BA7D-44FE-9920-ED3C5BCCF013}" sibTransId="{766EBE14-AB17-4647-8E1D-3706D7B9DE09}"/>
    <dgm:cxn modelId="{A105EC7C-7A51-48B4-AEF0-8F575DEF2CEB}" type="presOf" srcId="{7834EE8E-0605-4E36-B7ED-C7141E015548}" destId="{08A6505A-5190-4BB0-BF2D-F111C43E5898}" srcOrd="0" destOrd="0" presId="urn:microsoft.com/office/officeart/2005/8/layout/hierarchy3"/>
    <dgm:cxn modelId="{C089EE8F-3E5B-4EE6-8967-9B49B1416A4C}" type="presOf" srcId="{EFFF14B8-28B5-4BF9-87CD-74B7ADC9F6A0}" destId="{6D764909-CB08-44C7-98F3-A042790FA0D5}" srcOrd="0" destOrd="0" presId="urn:microsoft.com/office/officeart/2005/8/layout/hierarchy3"/>
    <dgm:cxn modelId="{91F60298-CA57-4667-9BC7-99BC4C3FC703}" type="presOf" srcId="{FB258695-DA94-4D36-B68B-CE29FE92C137}" destId="{BF3A9CA2-AF0B-4614-8527-A00F75272FEF}" srcOrd="0" destOrd="0" presId="urn:microsoft.com/office/officeart/2005/8/layout/hierarchy3"/>
    <dgm:cxn modelId="{487413A2-E54C-4B73-9833-C70BD129D3BB}" type="presOf" srcId="{7804435E-BA7D-44FE-9920-ED3C5BCCF013}" destId="{EB6D4B54-2E0E-43E9-9AC2-70DDE3D04FAE}" srcOrd="0" destOrd="0" presId="urn:microsoft.com/office/officeart/2005/8/layout/hierarchy3"/>
    <dgm:cxn modelId="{AE98E1A7-9C17-4BF5-99F6-365CEAA5225A}" type="presOf" srcId="{7B6F69D2-80B6-4750-B523-1D445ECD2B4B}" destId="{755C3D95-C817-4FDD-A905-F2242FCDBB81}" srcOrd="0" destOrd="0" presId="urn:microsoft.com/office/officeart/2005/8/layout/hierarchy3"/>
    <dgm:cxn modelId="{5C2471BD-BADE-459A-9E1F-3CE2D73DE499}" srcId="{F6C129F8-034F-42E7-856D-1F9AE6A0C3D1}" destId="{0B296888-99C9-4FCE-9C50-626CD01A5738}" srcOrd="1" destOrd="0" parTransId="{EFFF14B8-28B5-4BF9-87CD-74B7ADC9F6A0}" sibTransId="{13987473-B3B2-4A71-8BCA-5D150CCADFB8}"/>
    <dgm:cxn modelId="{775922D1-8541-46B6-8BEE-C5DCD3902DA2}" type="presOf" srcId="{AC1EC9E3-729E-4B93-A71B-4917E80C5190}" destId="{5A491421-97A6-4197-8004-B654E22F7215}" srcOrd="1" destOrd="0" presId="urn:microsoft.com/office/officeart/2005/8/layout/hierarchy3"/>
    <dgm:cxn modelId="{90ACC2D9-DDAA-4B8C-AEE7-E343EA13F330}" srcId="{539B6872-C73B-4355-B6F0-EFD45A220D09}" destId="{AC1EC9E3-729E-4B93-A71B-4917E80C5190}" srcOrd="1" destOrd="0" parTransId="{37775617-3B28-42A3-927A-28727408FFD9}" sibTransId="{2BB71909-CFF0-4223-87D9-13FC22A3D082}"/>
    <dgm:cxn modelId="{CF6408DE-0F1B-4FE5-91E7-3653D3C1A5E6}" type="presOf" srcId="{0E7C4DC3-EC5B-4A29-9364-C4FAFEBFDC89}" destId="{45295C30-855F-449D-84E3-619015F7D934}" srcOrd="0" destOrd="0" presId="urn:microsoft.com/office/officeart/2005/8/layout/hierarchy3"/>
    <dgm:cxn modelId="{DCB8C3FA-FDEF-45AD-A8B7-9294EE2493A1}" type="presOf" srcId="{C04A6F20-6164-4804-ADA2-0CE1EE182CD0}" destId="{3D162F31-4686-48EB-A2EE-BF16A296B2EC}" srcOrd="0" destOrd="0" presId="urn:microsoft.com/office/officeart/2005/8/layout/hierarchy3"/>
    <dgm:cxn modelId="{07E266DC-95B6-426C-9E57-54EF26D7FA03}" type="presParOf" srcId="{E0DDFD55-7383-430D-A3AC-D657172DC5C8}" destId="{4AE74AA2-836D-49DD-A5A0-89546D385967}" srcOrd="0" destOrd="0" presId="urn:microsoft.com/office/officeart/2005/8/layout/hierarchy3"/>
    <dgm:cxn modelId="{65745029-D501-4E35-AB29-9F4BD104C7AB}" type="presParOf" srcId="{4AE74AA2-836D-49DD-A5A0-89546D385967}" destId="{D4F3CB9C-D54B-48C3-8575-CA539FB3E549}" srcOrd="0" destOrd="0" presId="urn:microsoft.com/office/officeart/2005/8/layout/hierarchy3"/>
    <dgm:cxn modelId="{BA5946C9-B186-42EB-A932-0EDA745FBF80}" type="presParOf" srcId="{D4F3CB9C-D54B-48C3-8575-CA539FB3E549}" destId="{19C0E108-D043-44BB-B79D-272007981067}" srcOrd="0" destOrd="0" presId="urn:microsoft.com/office/officeart/2005/8/layout/hierarchy3"/>
    <dgm:cxn modelId="{7CC56CFD-058F-4ACA-9294-DDC6E620493C}" type="presParOf" srcId="{D4F3CB9C-D54B-48C3-8575-CA539FB3E549}" destId="{9C773A10-1897-4949-8476-BC75C9328B77}" srcOrd="1" destOrd="0" presId="urn:microsoft.com/office/officeart/2005/8/layout/hierarchy3"/>
    <dgm:cxn modelId="{30D54592-9270-4DA6-99AB-7292051693D6}" type="presParOf" srcId="{4AE74AA2-836D-49DD-A5A0-89546D385967}" destId="{2F382AEC-307F-44A8-88E9-9D5C4633A34F}" srcOrd="1" destOrd="0" presId="urn:microsoft.com/office/officeart/2005/8/layout/hierarchy3"/>
    <dgm:cxn modelId="{EFAF0D8B-A1C9-4A4A-868F-E83C03722BCF}" type="presParOf" srcId="{2F382AEC-307F-44A8-88E9-9D5C4633A34F}" destId="{45295C30-855F-449D-84E3-619015F7D934}" srcOrd="0" destOrd="0" presId="urn:microsoft.com/office/officeart/2005/8/layout/hierarchy3"/>
    <dgm:cxn modelId="{DD8921E2-0235-4C71-AFAD-BC6D56EAE412}" type="presParOf" srcId="{2F382AEC-307F-44A8-88E9-9D5C4633A34F}" destId="{BF3A9CA2-AF0B-4614-8527-A00F75272FEF}" srcOrd="1" destOrd="0" presId="urn:microsoft.com/office/officeart/2005/8/layout/hierarchy3"/>
    <dgm:cxn modelId="{AFDFD78C-9750-484B-B5A5-7F63FC054DF0}" type="presParOf" srcId="{2F382AEC-307F-44A8-88E9-9D5C4633A34F}" destId="{6D764909-CB08-44C7-98F3-A042790FA0D5}" srcOrd="2" destOrd="0" presId="urn:microsoft.com/office/officeart/2005/8/layout/hierarchy3"/>
    <dgm:cxn modelId="{5FD7970C-7021-4728-A5C1-80F7A85209C8}" type="presParOf" srcId="{2F382AEC-307F-44A8-88E9-9D5C4633A34F}" destId="{7E125176-F3E1-4DE8-9847-BB5982AF5842}" srcOrd="3" destOrd="0" presId="urn:microsoft.com/office/officeart/2005/8/layout/hierarchy3"/>
    <dgm:cxn modelId="{46821D9B-9A5A-4689-8B4E-F84D75922733}" type="presParOf" srcId="{E0DDFD55-7383-430D-A3AC-D657172DC5C8}" destId="{01C7F01D-3006-447E-9663-00B27D332023}" srcOrd="1" destOrd="0" presId="urn:microsoft.com/office/officeart/2005/8/layout/hierarchy3"/>
    <dgm:cxn modelId="{20D676CC-8A4E-4DA0-A885-AD469BF21FE2}" type="presParOf" srcId="{01C7F01D-3006-447E-9663-00B27D332023}" destId="{EC36E44F-291C-4DCB-B05D-BC4509949524}" srcOrd="0" destOrd="0" presId="urn:microsoft.com/office/officeart/2005/8/layout/hierarchy3"/>
    <dgm:cxn modelId="{3293F068-F189-43EE-AACD-699F6FCD73F3}" type="presParOf" srcId="{EC36E44F-291C-4DCB-B05D-BC4509949524}" destId="{CA7FE2CD-C6AD-460F-A061-97B2D1FD17BB}" srcOrd="0" destOrd="0" presId="urn:microsoft.com/office/officeart/2005/8/layout/hierarchy3"/>
    <dgm:cxn modelId="{95F9F135-D057-4CFD-81C6-F3E4114927DF}" type="presParOf" srcId="{EC36E44F-291C-4DCB-B05D-BC4509949524}" destId="{5A491421-97A6-4197-8004-B654E22F7215}" srcOrd="1" destOrd="0" presId="urn:microsoft.com/office/officeart/2005/8/layout/hierarchy3"/>
    <dgm:cxn modelId="{337C65F4-9DB1-4C0E-A581-0C973746D621}" type="presParOf" srcId="{01C7F01D-3006-447E-9663-00B27D332023}" destId="{4E0A6541-DB1B-4A8F-914F-82BD23838E86}" srcOrd="1" destOrd="0" presId="urn:microsoft.com/office/officeart/2005/8/layout/hierarchy3"/>
    <dgm:cxn modelId="{F142EE6B-B528-4BA4-84B7-E4DE2B6EA39C}" type="presParOf" srcId="{4E0A6541-DB1B-4A8F-914F-82BD23838E86}" destId="{EB6D4B54-2E0E-43E9-9AC2-70DDE3D04FAE}" srcOrd="0" destOrd="0" presId="urn:microsoft.com/office/officeart/2005/8/layout/hierarchy3"/>
    <dgm:cxn modelId="{5956B267-4D80-4C13-B409-CE320D8ED9B0}" type="presParOf" srcId="{4E0A6541-DB1B-4A8F-914F-82BD23838E86}" destId="{08A6505A-5190-4BB0-BF2D-F111C43E5898}" srcOrd="1" destOrd="0" presId="urn:microsoft.com/office/officeart/2005/8/layout/hierarchy3"/>
    <dgm:cxn modelId="{FB2CF6EE-AF63-4DE0-919B-D9C3D01E7A48}" type="presParOf" srcId="{4E0A6541-DB1B-4A8F-914F-82BD23838E86}" destId="{3D162F31-4686-48EB-A2EE-BF16A296B2EC}" srcOrd="2" destOrd="0" presId="urn:microsoft.com/office/officeart/2005/8/layout/hierarchy3"/>
    <dgm:cxn modelId="{1970EDCC-C143-4ADE-8800-11034B910A26}" type="presParOf" srcId="{4E0A6541-DB1B-4A8F-914F-82BD23838E86}" destId="{755C3D95-C817-4FDD-A905-F2242FCDBB81}" srcOrd="3"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9FF4E608-650A-4253-89C2-1C6A1D96905E}" type="doc">
      <dgm:prSet loTypeId="urn:microsoft.com/office/officeart/2005/8/layout/hList1" loCatId="list" qsTypeId="urn:microsoft.com/office/officeart/2005/8/quickstyle/simple5" qsCatId="simple" csTypeId="urn:microsoft.com/office/officeart/2005/8/colors/colorful3" csCatId="colorful" phldr="1"/>
      <dgm:spPr/>
      <dgm:t>
        <a:bodyPr/>
        <a:lstStyle/>
        <a:p>
          <a:endParaRPr lang="en-IN"/>
        </a:p>
      </dgm:t>
    </dgm:pt>
    <dgm:pt modelId="{C141B277-DEE5-4B8D-A28B-08016CCC9964}">
      <dgm:prSet phldrT="[Text]" custT="1"/>
      <dgm:spPr/>
      <dgm:t>
        <a:bodyPr/>
        <a:lstStyle/>
        <a:p>
          <a:r>
            <a:rPr lang="en-US" sz="1800" b="1" dirty="0"/>
            <a:t>Incity Routing</a:t>
          </a:r>
          <a:endParaRPr lang="en-IN" sz="1800" b="1" dirty="0"/>
        </a:p>
      </dgm:t>
    </dgm:pt>
    <dgm:pt modelId="{9B21CE77-9CEE-435E-A33C-47908453C224}" type="parTrans" cxnId="{789B67B7-2B67-459F-B381-B1D58157C8DC}">
      <dgm:prSet/>
      <dgm:spPr/>
      <dgm:t>
        <a:bodyPr/>
        <a:lstStyle/>
        <a:p>
          <a:endParaRPr lang="en-IN"/>
        </a:p>
      </dgm:t>
    </dgm:pt>
    <dgm:pt modelId="{289117EE-0EAA-40EC-A018-A0DAA8E470C7}" type="sibTrans" cxnId="{789B67B7-2B67-459F-B381-B1D58157C8DC}">
      <dgm:prSet/>
      <dgm:spPr/>
      <dgm:t>
        <a:bodyPr/>
        <a:lstStyle/>
        <a:p>
          <a:endParaRPr lang="en-IN"/>
        </a:p>
      </dgm:t>
    </dgm:pt>
    <dgm:pt modelId="{60869040-E604-4EFD-A652-5DF4AFBE9CA8}">
      <dgm:prSet phldrT="[Text]"/>
      <dgm:spPr/>
      <dgm:t>
        <a:bodyPr/>
        <a:lstStyle/>
        <a:p>
          <a:r>
            <a:rPr lang="en-US" dirty="0">
              <a:latin typeface="Aptos" panose="020B0004020202020204" pitchFamily="34" charset="0"/>
            </a:rPr>
            <a:t>Each 𝑐𝑢𝑠𝑡𝑜𝑚𝑒𝑟 𝑖 is visited once, therefore has one active arc which starts from it and one that arrives on it.</a:t>
          </a:r>
          <a:endParaRPr lang="en-IN" dirty="0">
            <a:latin typeface="Aptos" panose="020B0004020202020204" pitchFamily="34" charset="0"/>
          </a:endParaRPr>
        </a:p>
      </dgm:t>
    </dgm:pt>
    <dgm:pt modelId="{C8CA2F74-341C-48EB-AC14-83A8D31E71F8}" type="parTrans" cxnId="{DA983747-9DBD-4492-8415-F90CFDEC207C}">
      <dgm:prSet/>
      <dgm:spPr/>
      <dgm:t>
        <a:bodyPr/>
        <a:lstStyle/>
        <a:p>
          <a:endParaRPr lang="en-IN"/>
        </a:p>
      </dgm:t>
    </dgm:pt>
    <dgm:pt modelId="{B416DA23-D497-40AC-836B-ED4213BA70E6}" type="sibTrans" cxnId="{DA983747-9DBD-4492-8415-F90CFDEC207C}">
      <dgm:prSet/>
      <dgm:spPr/>
      <dgm:t>
        <a:bodyPr/>
        <a:lstStyle/>
        <a:p>
          <a:endParaRPr lang="en-IN"/>
        </a:p>
      </dgm:t>
    </dgm:pt>
    <dgm:pt modelId="{4078C062-20FD-4330-B61D-C54B890BAE8C}">
      <dgm:prSet phldrT="[Text]" custT="1"/>
      <dgm:spPr/>
      <dgm:t>
        <a:bodyPr/>
        <a:lstStyle/>
        <a:p>
          <a:r>
            <a:rPr lang="en-US" sz="1800" b="1" dirty="0"/>
            <a:t>Upcountry Routing</a:t>
          </a:r>
          <a:endParaRPr lang="en-IN" sz="1800" b="1" dirty="0"/>
        </a:p>
      </dgm:t>
    </dgm:pt>
    <dgm:pt modelId="{19AA6727-56B8-44C6-94E3-C1B455594FFD}" type="parTrans" cxnId="{F83E40D8-6F8E-406E-A946-55BE9AB5371A}">
      <dgm:prSet/>
      <dgm:spPr/>
      <dgm:t>
        <a:bodyPr/>
        <a:lstStyle/>
        <a:p>
          <a:endParaRPr lang="en-IN"/>
        </a:p>
      </dgm:t>
    </dgm:pt>
    <dgm:pt modelId="{E8F78600-F25E-488C-94B7-9089F0C12D9A}" type="sibTrans" cxnId="{F83E40D8-6F8E-406E-A946-55BE9AB5371A}">
      <dgm:prSet/>
      <dgm:spPr/>
      <dgm:t>
        <a:bodyPr/>
        <a:lstStyle/>
        <a:p>
          <a:endParaRPr lang="en-IN"/>
        </a:p>
      </dgm:t>
    </dgm:pt>
    <dgm:pt modelId="{37FDAD30-F272-4795-8CBC-CD85D1915E25}">
      <dgm:prSet phldrT="[Text]"/>
      <dgm:spPr/>
      <dgm:t>
        <a:bodyPr/>
        <a:lstStyle/>
        <a:p>
          <a:r>
            <a:rPr lang="en-US" dirty="0">
              <a:latin typeface="Aptos" panose="020B0004020202020204" pitchFamily="34" charset="0"/>
            </a:rPr>
            <a:t>Each 𝑐𝑢𝑠𝑡𝑜𝑚𝑒𝑟 𝑖 is visited once, therefore has one active arc which starts from it and one that arrives on it except one arc which ends at depot.</a:t>
          </a:r>
          <a:endParaRPr lang="en-IN" dirty="0">
            <a:latin typeface="Aptos" panose="020B0004020202020204" pitchFamily="34" charset="0"/>
          </a:endParaRPr>
        </a:p>
      </dgm:t>
    </dgm:pt>
    <dgm:pt modelId="{A1EE7E3C-DE68-47CA-B53F-8B40ABF3D306}" type="parTrans" cxnId="{267DD0DF-8887-43D1-929B-21DC4333D471}">
      <dgm:prSet/>
      <dgm:spPr/>
      <dgm:t>
        <a:bodyPr/>
        <a:lstStyle/>
        <a:p>
          <a:endParaRPr lang="en-IN"/>
        </a:p>
      </dgm:t>
    </dgm:pt>
    <dgm:pt modelId="{B3BD3353-4E0E-45BB-A5BE-5B79BAB37CEF}" type="sibTrans" cxnId="{267DD0DF-8887-43D1-929B-21DC4333D471}">
      <dgm:prSet/>
      <dgm:spPr/>
      <dgm:t>
        <a:bodyPr/>
        <a:lstStyle/>
        <a:p>
          <a:endParaRPr lang="en-IN"/>
        </a:p>
      </dgm:t>
    </dgm:pt>
    <dgm:pt modelId="{A945AEDD-8D73-4F23-A015-5CF68CA14A84}">
      <dgm:prSet/>
      <dgm:spPr/>
      <dgm:t>
        <a:bodyPr/>
        <a:lstStyle/>
        <a:p>
          <a:r>
            <a:rPr lang="en-US" dirty="0">
              <a:latin typeface="Aptos" panose="020B0004020202020204" pitchFamily="34" charset="0"/>
            </a:rPr>
            <a:t>The total demand (weight) assigned to a vehicle must not exceed its 𝑐𝑎𝑝𝑎𝑐𝑖𝑡𝑦 𝑊.</a:t>
          </a:r>
          <a:endParaRPr lang="en-IN" dirty="0">
            <a:latin typeface="Aptos" panose="020B0004020202020204" pitchFamily="34" charset="0"/>
          </a:endParaRPr>
        </a:p>
      </dgm:t>
    </dgm:pt>
    <dgm:pt modelId="{05A75F80-6D64-4D96-95B5-AEACF8B9CA13}" type="parTrans" cxnId="{2C2BFAEC-75CF-4D89-857D-7C566569068D}">
      <dgm:prSet/>
      <dgm:spPr/>
      <dgm:t>
        <a:bodyPr/>
        <a:lstStyle/>
        <a:p>
          <a:endParaRPr lang="en-IN"/>
        </a:p>
      </dgm:t>
    </dgm:pt>
    <dgm:pt modelId="{7BEDF01C-0DDD-4057-BFB3-BA90B8B33C31}" type="sibTrans" cxnId="{2C2BFAEC-75CF-4D89-857D-7C566569068D}">
      <dgm:prSet/>
      <dgm:spPr/>
      <dgm:t>
        <a:bodyPr/>
        <a:lstStyle/>
        <a:p>
          <a:endParaRPr lang="en-IN"/>
        </a:p>
      </dgm:t>
    </dgm:pt>
    <dgm:pt modelId="{5D73464A-1AFC-4E77-8153-7AB208803C07}">
      <dgm:prSet/>
      <dgm:spPr/>
      <dgm:t>
        <a:bodyPr/>
        <a:lstStyle/>
        <a:p>
          <a:r>
            <a:rPr lang="en-US" dirty="0">
              <a:latin typeface="Aptos" panose="020B0004020202020204" pitchFamily="34" charset="0"/>
            </a:rPr>
            <a:t>The total demand (volume) assigned to a vehicle must not exceed its 𝑐𝑎𝑝𝑎𝑐𝑖𝑡𝑦 𝑉.</a:t>
          </a:r>
          <a:endParaRPr lang="en-IN" dirty="0">
            <a:latin typeface="Aptos" panose="020B0004020202020204" pitchFamily="34" charset="0"/>
          </a:endParaRPr>
        </a:p>
      </dgm:t>
    </dgm:pt>
    <dgm:pt modelId="{66741B08-67DA-478A-A6D5-DAC13B78CCD2}" type="parTrans" cxnId="{FFD24644-486D-4227-AB17-38C93965B7DA}">
      <dgm:prSet/>
      <dgm:spPr/>
      <dgm:t>
        <a:bodyPr/>
        <a:lstStyle/>
        <a:p>
          <a:endParaRPr lang="en-IN"/>
        </a:p>
      </dgm:t>
    </dgm:pt>
    <dgm:pt modelId="{5CA02B23-CF10-4E7D-8F48-F9B7ACD2E2FB}" type="sibTrans" cxnId="{FFD24644-486D-4227-AB17-38C93965B7DA}">
      <dgm:prSet/>
      <dgm:spPr/>
      <dgm:t>
        <a:bodyPr/>
        <a:lstStyle/>
        <a:p>
          <a:endParaRPr lang="en-IN"/>
        </a:p>
      </dgm:t>
    </dgm:pt>
    <dgm:pt modelId="{CFA95A64-A903-48C4-9495-D929A6D03B18}">
      <dgm:prSet/>
      <dgm:spPr/>
      <dgm:t>
        <a:bodyPr/>
        <a:lstStyle/>
        <a:p>
          <a:r>
            <a:rPr lang="en-US" dirty="0">
              <a:latin typeface="Aptos" panose="020B0004020202020204" pitchFamily="34" charset="0"/>
            </a:rPr>
            <a:t>The distance assigned to any vehicle in a route should not exceed its maximum </a:t>
          </a:r>
          <a:r>
            <a:rPr lang="en-IN" dirty="0">
              <a:latin typeface="Aptos" panose="020B0004020202020204" pitchFamily="34" charset="0"/>
            </a:rPr>
            <a:t>travelling capacity.</a:t>
          </a:r>
        </a:p>
      </dgm:t>
    </dgm:pt>
    <dgm:pt modelId="{A6462299-7EC2-4FD2-BAD7-757A8A97F13B}" type="parTrans" cxnId="{9CC257CE-C928-46E9-B960-BD6D567FF37C}">
      <dgm:prSet/>
      <dgm:spPr/>
      <dgm:t>
        <a:bodyPr/>
        <a:lstStyle/>
        <a:p>
          <a:endParaRPr lang="en-IN"/>
        </a:p>
      </dgm:t>
    </dgm:pt>
    <dgm:pt modelId="{1A3B49C6-DB35-4A91-97E2-6BA68240CC40}" type="sibTrans" cxnId="{9CC257CE-C928-46E9-B960-BD6D567FF37C}">
      <dgm:prSet/>
      <dgm:spPr/>
      <dgm:t>
        <a:bodyPr/>
        <a:lstStyle/>
        <a:p>
          <a:endParaRPr lang="en-IN"/>
        </a:p>
      </dgm:t>
    </dgm:pt>
    <dgm:pt modelId="{0A7A2352-9B37-4D84-8FC6-4DAAC2005265}">
      <dgm:prSet/>
      <dgm:spPr/>
      <dgm:t>
        <a:bodyPr/>
        <a:lstStyle/>
        <a:p>
          <a:r>
            <a:rPr lang="en-US" dirty="0">
              <a:latin typeface="Aptos" panose="020B0004020202020204" pitchFamily="34" charset="0"/>
            </a:rPr>
            <a:t>Exactly 𝑘 vehicles should start and arrive at the 𝑤𝑎𝑟𝑒ℎ𝑜𝑢𝑠𝑒.</a:t>
          </a:r>
          <a:endParaRPr lang="en-IN" dirty="0">
            <a:latin typeface="Aptos" panose="020B0004020202020204" pitchFamily="34" charset="0"/>
          </a:endParaRPr>
        </a:p>
      </dgm:t>
    </dgm:pt>
    <dgm:pt modelId="{FD774338-10AF-4BEF-95FD-4B107DF95420}" type="parTrans" cxnId="{539795DA-8576-493D-8211-1F85C28D0DCE}">
      <dgm:prSet/>
      <dgm:spPr/>
      <dgm:t>
        <a:bodyPr/>
        <a:lstStyle/>
        <a:p>
          <a:endParaRPr lang="en-IN"/>
        </a:p>
      </dgm:t>
    </dgm:pt>
    <dgm:pt modelId="{D6F40052-2FE6-4732-BD81-C18C55DD4F41}" type="sibTrans" cxnId="{539795DA-8576-493D-8211-1F85C28D0DCE}">
      <dgm:prSet/>
      <dgm:spPr/>
      <dgm:t>
        <a:bodyPr/>
        <a:lstStyle/>
        <a:p>
          <a:endParaRPr lang="en-IN"/>
        </a:p>
      </dgm:t>
    </dgm:pt>
    <dgm:pt modelId="{294E1617-0687-4ADC-8D68-96542AF1529D}">
      <dgm:prSet/>
      <dgm:spPr/>
      <dgm:t>
        <a:bodyPr/>
        <a:lstStyle/>
        <a:p>
          <a:r>
            <a:rPr lang="en-IN" dirty="0">
              <a:latin typeface="Aptos" panose="020B0004020202020204" pitchFamily="34" charset="0"/>
            </a:rPr>
            <a:t>There are no subtours.</a:t>
          </a:r>
        </a:p>
      </dgm:t>
    </dgm:pt>
    <dgm:pt modelId="{20EDF097-9FA4-4F60-AA7A-6E02AF09C0CA}" type="parTrans" cxnId="{5173386F-ADC3-4584-91D9-3F0372BC593C}">
      <dgm:prSet/>
      <dgm:spPr/>
      <dgm:t>
        <a:bodyPr/>
        <a:lstStyle/>
        <a:p>
          <a:endParaRPr lang="en-IN"/>
        </a:p>
      </dgm:t>
    </dgm:pt>
    <dgm:pt modelId="{E2B5D5A2-518B-4757-B695-C4D842293CD5}" type="sibTrans" cxnId="{5173386F-ADC3-4584-91D9-3F0372BC593C}">
      <dgm:prSet/>
      <dgm:spPr/>
      <dgm:t>
        <a:bodyPr/>
        <a:lstStyle/>
        <a:p>
          <a:endParaRPr lang="en-IN"/>
        </a:p>
      </dgm:t>
    </dgm:pt>
    <dgm:pt modelId="{745F2E0B-ED63-4B0D-82D4-D6A38CA8C111}">
      <dgm:prSet/>
      <dgm:spPr/>
      <dgm:t>
        <a:bodyPr/>
        <a:lstStyle/>
        <a:p>
          <a:r>
            <a:rPr lang="en-US" dirty="0">
              <a:latin typeface="Aptos" panose="020B0004020202020204" pitchFamily="34" charset="0"/>
            </a:rPr>
            <a:t>All the decision variables are binary.</a:t>
          </a:r>
          <a:endParaRPr lang="en-IN" dirty="0">
            <a:latin typeface="Aptos" panose="020B0004020202020204" pitchFamily="34" charset="0"/>
          </a:endParaRPr>
        </a:p>
      </dgm:t>
    </dgm:pt>
    <dgm:pt modelId="{193A36C9-411F-4271-A5CC-CF91E733D948}" type="parTrans" cxnId="{046BFF50-08F3-406E-9F80-C4AA975B8F14}">
      <dgm:prSet/>
      <dgm:spPr/>
      <dgm:t>
        <a:bodyPr/>
        <a:lstStyle/>
        <a:p>
          <a:endParaRPr lang="en-IN"/>
        </a:p>
      </dgm:t>
    </dgm:pt>
    <dgm:pt modelId="{73A7BEF1-71B0-4512-B54B-B017BFDC1DEF}" type="sibTrans" cxnId="{046BFF50-08F3-406E-9F80-C4AA975B8F14}">
      <dgm:prSet/>
      <dgm:spPr/>
      <dgm:t>
        <a:bodyPr/>
        <a:lstStyle/>
        <a:p>
          <a:endParaRPr lang="en-IN"/>
        </a:p>
      </dgm:t>
    </dgm:pt>
    <dgm:pt modelId="{D7657F41-F91D-47AA-905E-582745FA4887}">
      <dgm:prSet phldrT="[Text]"/>
      <dgm:spPr/>
      <dgm:t>
        <a:bodyPr/>
        <a:lstStyle/>
        <a:p>
          <a:r>
            <a:rPr lang="en-US" dirty="0">
              <a:latin typeface="Aptos" panose="020B0004020202020204" pitchFamily="34" charset="0"/>
            </a:rPr>
            <a:t>If any arc variable indexed by 𝑣𝑒ℎ𝑖𝑐𝑙𝑒 𝑘 goes into one 𝑛𝑜𝑑𝑒 𝑖 or out of it, the 𝑑𝑒𝑚𝑎𝑛𝑑 of this node is assigned to 𝑣𝑒ℎ𝑖𝑐𝑙𝑒 𝑘.</a:t>
          </a:r>
          <a:endParaRPr lang="en-IN" dirty="0">
            <a:latin typeface="Aptos" panose="020B0004020202020204" pitchFamily="34" charset="0"/>
          </a:endParaRPr>
        </a:p>
      </dgm:t>
    </dgm:pt>
    <dgm:pt modelId="{2BDDF9E3-48BC-4DC7-99B4-27022ABAD5BA}" type="parTrans" cxnId="{D2F20C5A-E4F5-4985-9C82-7E530243C0DE}">
      <dgm:prSet/>
      <dgm:spPr/>
      <dgm:t>
        <a:bodyPr/>
        <a:lstStyle/>
        <a:p>
          <a:endParaRPr lang="en-IN"/>
        </a:p>
      </dgm:t>
    </dgm:pt>
    <dgm:pt modelId="{8A7A65BA-3D02-4011-A402-F47342BCE62B}" type="sibTrans" cxnId="{D2F20C5A-E4F5-4985-9C82-7E530243C0DE}">
      <dgm:prSet/>
      <dgm:spPr/>
      <dgm:t>
        <a:bodyPr/>
        <a:lstStyle/>
        <a:p>
          <a:endParaRPr lang="en-IN"/>
        </a:p>
      </dgm:t>
    </dgm:pt>
    <dgm:pt modelId="{70BD2FC4-2518-4E87-8599-6834004E30C3}">
      <dgm:prSet/>
      <dgm:spPr/>
      <dgm:t>
        <a:bodyPr/>
        <a:lstStyle/>
        <a:p>
          <a:r>
            <a:rPr lang="en-US" dirty="0">
              <a:latin typeface="Aptos" panose="020B0004020202020204" pitchFamily="34" charset="0"/>
            </a:rPr>
            <a:t>If any arc variable indexed by 𝑣𝑒ℎ𝑖𝑐𝑙𝑒 𝑘 goes into one 𝑛𝑜𝑑𝑒 𝑖 or out of it, the 𝑑𝑒𝑚𝑎𝑛𝑑 of this node is assigned to 𝑣𝑒ℎ𝑖𝑐𝑙𝑒 𝑘.</a:t>
          </a:r>
          <a:endParaRPr lang="en-IN" dirty="0">
            <a:latin typeface="Aptos" panose="020B0004020202020204" pitchFamily="34" charset="0"/>
          </a:endParaRPr>
        </a:p>
      </dgm:t>
    </dgm:pt>
    <dgm:pt modelId="{34419EB5-4753-4FEC-AF3A-AEFBCE6AD4E1}" type="parTrans" cxnId="{3E79ED39-B87F-459A-B7BD-327D0BA9AFB6}">
      <dgm:prSet/>
      <dgm:spPr/>
      <dgm:t>
        <a:bodyPr/>
        <a:lstStyle/>
        <a:p>
          <a:endParaRPr lang="en-IN"/>
        </a:p>
      </dgm:t>
    </dgm:pt>
    <dgm:pt modelId="{41657B74-DC66-4EA2-9967-937DF876D1C8}" type="sibTrans" cxnId="{3E79ED39-B87F-459A-B7BD-327D0BA9AFB6}">
      <dgm:prSet/>
      <dgm:spPr/>
      <dgm:t>
        <a:bodyPr/>
        <a:lstStyle/>
        <a:p>
          <a:endParaRPr lang="en-IN"/>
        </a:p>
      </dgm:t>
    </dgm:pt>
    <dgm:pt modelId="{52928012-0867-41CA-A4F0-EFBB9D427DAF}">
      <dgm:prSet/>
      <dgm:spPr/>
      <dgm:t>
        <a:bodyPr/>
        <a:lstStyle/>
        <a:p>
          <a:r>
            <a:rPr lang="en-US" dirty="0">
              <a:latin typeface="Aptos" panose="020B0004020202020204" pitchFamily="34" charset="0"/>
            </a:rPr>
            <a:t>The total demand (weight) assigned to a vehicle must not exceed its 𝑐𝑎𝑝𝑎𝑐𝑖𝑡𝑦 𝑊.</a:t>
          </a:r>
          <a:endParaRPr lang="en-IN" dirty="0">
            <a:latin typeface="Aptos" panose="020B0004020202020204" pitchFamily="34" charset="0"/>
          </a:endParaRPr>
        </a:p>
      </dgm:t>
    </dgm:pt>
    <dgm:pt modelId="{4E2A9E50-E612-4474-B4B8-F473E1E4E1C7}" type="parTrans" cxnId="{F4DF040A-87AC-46B1-8DA5-6804FADDFCE9}">
      <dgm:prSet/>
      <dgm:spPr/>
      <dgm:t>
        <a:bodyPr/>
        <a:lstStyle/>
        <a:p>
          <a:endParaRPr lang="en-IN"/>
        </a:p>
      </dgm:t>
    </dgm:pt>
    <dgm:pt modelId="{6E132DCD-993E-41E9-BABD-DE0B10B27DFE}" type="sibTrans" cxnId="{F4DF040A-87AC-46B1-8DA5-6804FADDFCE9}">
      <dgm:prSet/>
      <dgm:spPr/>
      <dgm:t>
        <a:bodyPr/>
        <a:lstStyle/>
        <a:p>
          <a:endParaRPr lang="en-IN"/>
        </a:p>
      </dgm:t>
    </dgm:pt>
    <dgm:pt modelId="{F48D09D4-1B7B-45DB-B10C-BBEAC0704985}">
      <dgm:prSet/>
      <dgm:spPr/>
      <dgm:t>
        <a:bodyPr/>
        <a:lstStyle/>
        <a:p>
          <a:r>
            <a:rPr lang="en-US" dirty="0">
              <a:latin typeface="Aptos" panose="020B0004020202020204" pitchFamily="34" charset="0"/>
            </a:rPr>
            <a:t>The total demand (volume) assigned to a vehicle must not exceed its 𝑐𝑎𝑝𝑎𝑐𝑖𝑡𝑦 𝑉.</a:t>
          </a:r>
          <a:endParaRPr lang="en-IN" dirty="0">
            <a:latin typeface="Aptos" panose="020B0004020202020204" pitchFamily="34" charset="0"/>
          </a:endParaRPr>
        </a:p>
      </dgm:t>
    </dgm:pt>
    <dgm:pt modelId="{8A1985F2-515D-48D3-A7B9-840AD583496E}" type="parTrans" cxnId="{B1F1FF52-5F7B-43E5-9C40-4ACBC2352EF6}">
      <dgm:prSet/>
      <dgm:spPr/>
      <dgm:t>
        <a:bodyPr/>
        <a:lstStyle/>
        <a:p>
          <a:endParaRPr lang="en-IN"/>
        </a:p>
      </dgm:t>
    </dgm:pt>
    <dgm:pt modelId="{394A708B-8440-4D4E-A35A-D8607C0C2145}" type="sibTrans" cxnId="{B1F1FF52-5F7B-43E5-9C40-4ACBC2352EF6}">
      <dgm:prSet/>
      <dgm:spPr/>
      <dgm:t>
        <a:bodyPr/>
        <a:lstStyle/>
        <a:p>
          <a:endParaRPr lang="en-IN"/>
        </a:p>
      </dgm:t>
    </dgm:pt>
    <dgm:pt modelId="{877FF193-C544-4A2D-8420-CDB0F683A529}">
      <dgm:prSet/>
      <dgm:spPr/>
      <dgm:t>
        <a:bodyPr/>
        <a:lstStyle/>
        <a:p>
          <a:r>
            <a:rPr lang="en-US" dirty="0">
              <a:latin typeface="Aptos" panose="020B0004020202020204" pitchFamily="34" charset="0"/>
            </a:rPr>
            <a:t>The distance of any arc containing any two locations except depot should not exceed the maximum distance assigned to the arc.</a:t>
          </a:r>
          <a:endParaRPr lang="en-IN" dirty="0">
            <a:latin typeface="Aptos" panose="020B0004020202020204" pitchFamily="34" charset="0"/>
          </a:endParaRPr>
        </a:p>
      </dgm:t>
    </dgm:pt>
    <dgm:pt modelId="{1A6DD495-120E-48E4-A037-76DE2467AB94}" type="parTrans" cxnId="{3A768F1F-EBF5-4DD6-B4BF-BEE581B20B3C}">
      <dgm:prSet/>
      <dgm:spPr/>
      <dgm:t>
        <a:bodyPr/>
        <a:lstStyle/>
        <a:p>
          <a:endParaRPr lang="en-IN"/>
        </a:p>
      </dgm:t>
    </dgm:pt>
    <dgm:pt modelId="{02DEF551-20FA-4E82-9F36-469B4B483E6D}" type="sibTrans" cxnId="{3A768F1F-EBF5-4DD6-B4BF-BEE581B20B3C}">
      <dgm:prSet/>
      <dgm:spPr/>
      <dgm:t>
        <a:bodyPr/>
        <a:lstStyle/>
        <a:p>
          <a:endParaRPr lang="en-IN"/>
        </a:p>
      </dgm:t>
    </dgm:pt>
    <dgm:pt modelId="{EA2D5E85-E7BB-4811-B190-A9899E3CB35D}">
      <dgm:prSet/>
      <dgm:spPr/>
      <dgm:t>
        <a:bodyPr/>
        <a:lstStyle/>
        <a:p>
          <a:r>
            <a:rPr lang="en-US" dirty="0">
              <a:latin typeface="Aptos" panose="020B0004020202020204" pitchFamily="34" charset="0"/>
            </a:rPr>
            <a:t>No more than 3 customers should be assigned to any particular route/vehicle.</a:t>
          </a:r>
          <a:endParaRPr lang="en-IN" dirty="0">
            <a:latin typeface="Aptos" panose="020B0004020202020204" pitchFamily="34" charset="0"/>
          </a:endParaRPr>
        </a:p>
      </dgm:t>
    </dgm:pt>
    <dgm:pt modelId="{F9DF5E47-B680-4A8C-A678-83BE02C18E90}" type="parTrans" cxnId="{CCEFF91B-1A8E-4088-AB8D-3F0CE028A740}">
      <dgm:prSet/>
      <dgm:spPr/>
      <dgm:t>
        <a:bodyPr/>
        <a:lstStyle/>
        <a:p>
          <a:endParaRPr lang="en-IN"/>
        </a:p>
      </dgm:t>
    </dgm:pt>
    <dgm:pt modelId="{16975AB8-D573-43C0-97AC-65769F59E11D}" type="sibTrans" cxnId="{CCEFF91B-1A8E-4088-AB8D-3F0CE028A740}">
      <dgm:prSet/>
      <dgm:spPr/>
      <dgm:t>
        <a:bodyPr/>
        <a:lstStyle/>
        <a:p>
          <a:endParaRPr lang="en-IN"/>
        </a:p>
      </dgm:t>
    </dgm:pt>
    <dgm:pt modelId="{E77BF2E7-EBD8-49B9-96AA-5BBC0FBDD5CF}">
      <dgm:prSet/>
      <dgm:spPr/>
      <dgm:t>
        <a:bodyPr/>
        <a:lstStyle/>
        <a:p>
          <a:r>
            <a:rPr lang="en-US" dirty="0">
              <a:latin typeface="Aptos" panose="020B0004020202020204" pitchFamily="34" charset="0"/>
            </a:rPr>
            <a:t>Exactly 𝑘 vehicles should start from the 𝑤𝑎𝑟𝑒ℎ𝑜𝑢𝑠𝑒.</a:t>
          </a:r>
          <a:endParaRPr lang="en-IN" dirty="0">
            <a:latin typeface="Aptos" panose="020B0004020202020204" pitchFamily="34" charset="0"/>
          </a:endParaRPr>
        </a:p>
      </dgm:t>
    </dgm:pt>
    <dgm:pt modelId="{5C08895D-3ED6-40B8-9C3A-35263388F2FB}" type="parTrans" cxnId="{02C95556-DCCD-4215-A89C-6F2572F9C509}">
      <dgm:prSet/>
      <dgm:spPr/>
      <dgm:t>
        <a:bodyPr/>
        <a:lstStyle/>
        <a:p>
          <a:endParaRPr lang="en-IN"/>
        </a:p>
      </dgm:t>
    </dgm:pt>
    <dgm:pt modelId="{200DFF91-75C2-4426-93C1-5B74525D29F1}" type="sibTrans" cxnId="{02C95556-DCCD-4215-A89C-6F2572F9C509}">
      <dgm:prSet/>
      <dgm:spPr/>
      <dgm:t>
        <a:bodyPr/>
        <a:lstStyle/>
        <a:p>
          <a:endParaRPr lang="en-IN"/>
        </a:p>
      </dgm:t>
    </dgm:pt>
    <dgm:pt modelId="{992C4A37-C58C-46BB-A346-9A77E3FAE5B1}">
      <dgm:prSet/>
      <dgm:spPr/>
      <dgm:t>
        <a:bodyPr/>
        <a:lstStyle/>
        <a:p>
          <a:r>
            <a:rPr lang="en-US" dirty="0">
              <a:latin typeface="Aptos" panose="020B0004020202020204" pitchFamily="34" charset="0"/>
            </a:rPr>
            <a:t>No vehicle should return to the depot.</a:t>
          </a:r>
          <a:endParaRPr lang="en-IN" dirty="0">
            <a:latin typeface="Aptos" panose="020B0004020202020204" pitchFamily="34" charset="0"/>
          </a:endParaRPr>
        </a:p>
      </dgm:t>
    </dgm:pt>
    <dgm:pt modelId="{3E6E0261-7861-4604-A425-460DFE4BED4A}" type="parTrans" cxnId="{AF17D159-2EDC-4896-B04F-9416D4159570}">
      <dgm:prSet/>
      <dgm:spPr/>
      <dgm:t>
        <a:bodyPr/>
        <a:lstStyle/>
        <a:p>
          <a:endParaRPr lang="en-IN"/>
        </a:p>
      </dgm:t>
    </dgm:pt>
    <dgm:pt modelId="{DFFCBBC6-A60A-4FAB-B801-17DE17F9C9F2}" type="sibTrans" cxnId="{AF17D159-2EDC-4896-B04F-9416D4159570}">
      <dgm:prSet/>
      <dgm:spPr/>
      <dgm:t>
        <a:bodyPr/>
        <a:lstStyle/>
        <a:p>
          <a:endParaRPr lang="en-IN"/>
        </a:p>
      </dgm:t>
    </dgm:pt>
    <dgm:pt modelId="{2F01701F-62D4-427F-B2AF-2C7EB0A85BF3}">
      <dgm:prSet/>
      <dgm:spPr/>
      <dgm:t>
        <a:bodyPr/>
        <a:lstStyle/>
        <a:p>
          <a:r>
            <a:rPr lang="en-IN" dirty="0">
              <a:latin typeface="Aptos" panose="020B0004020202020204" pitchFamily="34" charset="0"/>
            </a:rPr>
            <a:t>There are no subtours.</a:t>
          </a:r>
        </a:p>
      </dgm:t>
    </dgm:pt>
    <dgm:pt modelId="{ECD73DDD-431B-4DC3-8A59-5B3BC44D4C39}" type="parTrans" cxnId="{FB7AA1DB-6652-494A-B0F4-6BAC8F07A37C}">
      <dgm:prSet/>
      <dgm:spPr/>
      <dgm:t>
        <a:bodyPr/>
        <a:lstStyle/>
        <a:p>
          <a:endParaRPr lang="en-IN"/>
        </a:p>
      </dgm:t>
    </dgm:pt>
    <dgm:pt modelId="{79136CD4-AB42-4CD6-9EAB-0EF0D8AAA0CC}" type="sibTrans" cxnId="{FB7AA1DB-6652-494A-B0F4-6BAC8F07A37C}">
      <dgm:prSet/>
      <dgm:spPr/>
      <dgm:t>
        <a:bodyPr/>
        <a:lstStyle/>
        <a:p>
          <a:endParaRPr lang="en-IN"/>
        </a:p>
      </dgm:t>
    </dgm:pt>
    <dgm:pt modelId="{EAF5B9BD-8FA7-4A29-A719-D86D2C7A0DF4}">
      <dgm:prSet/>
      <dgm:spPr/>
      <dgm:t>
        <a:bodyPr/>
        <a:lstStyle/>
        <a:p>
          <a:r>
            <a:rPr lang="en-US" dirty="0">
              <a:latin typeface="Aptos" panose="020B0004020202020204" pitchFamily="34" charset="0"/>
            </a:rPr>
            <a:t>All the decision variables are binary.</a:t>
          </a:r>
          <a:endParaRPr lang="en-IN" dirty="0">
            <a:latin typeface="Aptos" panose="020B0004020202020204" pitchFamily="34" charset="0"/>
          </a:endParaRPr>
        </a:p>
      </dgm:t>
    </dgm:pt>
    <dgm:pt modelId="{AD7822DE-6D8D-4AD4-99C0-E8FF8C3D0957}" type="parTrans" cxnId="{2B5EDE7F-CF63-49B7-9B15-42D7F6358E69}">
      <dgm:prSet/>
      <dgm:spPr/>
      <dgm:t>
        <a:bodyPr/>
        <a:lstStyle/>
        <a:p>
          <a:endParaRPr lang="en-IN"/>
        </a:p>
      </dgm:t>
    </dgm:pt>
    <dgm:pt modelId="{D7D397DA-3F72-4684-9AAB-10016388D0AA}" type="sibTrans" cxnId="{2B5EDE7F-CF63-49B7-9B15-42D7F6358E69}">
      <dgm:prSet/>
      <dgm:spPr/>
      <dgm:t>
        <a:bodyPr/>
        <a:lstStyle/>
        <a:p>
          <a:endParaRPr lang="en-IN"/>
        </a:p>
      </dgm:t>
    </dgm:pt>
    <dgm:pt modelId="{9913C97B-0B31-4DD8-B844-EF03E49561ED}" type="pres">
      <dgm:prSet presAssocID="{9FF4E608-650A-4253-89C2-1C6A1D96905E}" presName="Name0" presStyleCnt="0">
        <dgm:presLayoutVars>
          <dgm:dir/>
          <dgm:animLvl val="lvl"/>
          <dgm:resizeHandles val="exact"/>
        </dgm:presLayoutVars>
      </dgm:prSet>
      <dgm:spPr/>
    </dgm:pt>
    <dgm:pt modelId="{460B7930-06B1-47BC-808D-9516A25EBB1C}" type="pres">
      <dgm:prSet presAssocID="{C141B277-DEE5-4B8D-A28B-08016CCC9964}" presName="composite" presStyleCnt="0"/>
      <dgm:spPr/>
    </dgm:pt>
    <dgm:pt modelId="{7B54DA6D-FFDA-4AB9-AF67-1692152EA8C9}" type="pres">
      <dgm:prSet presAssocID="{C141B277-DEE5-4B8D-A28B-08016CCC9964}" presName="parTx" presStyleLbl="alignNode1" presStyleIdx="0" presStyleCnt="2">
        <dgm:presLayoutVars>
          <dgm:chMax val="0"/>
          <dgm:chPref val="0"/>
          <dgm:bulletEnabled val="1"/>
        </dgm:presLayoutVars>
      </dgm:prSet>
      <dgm:spPr/>
    </dgm:pt>
    <dgm:pt modelId="{F2228A0C-046F-4EE4-BBDD-2673F5CE98A2}" type="pres">
      <dgm:prSet presAssocID="{C141B277-DEE5-4B8D-A28B-08016CCC9964}" presName="desTx" presStyleLbl="alignAccFollowNode1" presStyleIdx="0" presStyleCnt="2">
        <dgm:presLayoutVars>
          <dgm:bulletEnabled val="1"/>
        </dgm:presLayoutVars>
      </dgm:prSet>
      <dgm:spPr/>
    </dgm:pt>
    <dgm:pt modelId="{FCDC4EB3-5F2A-443A-AD48-96DFF87258A0}" type="pres">
      <dgm:prSet presAssocID="{289117EE-0EAA-40EC-A018-A0DAA8E470C7}" presName="space" presStyleCnt="0"/>
      <dgm:spPr/>
    </dgm:pt>
    <dgm:pt modelId="{C4659B79-1FB4-4267-84EB-EC38A40C8A96}" type="pres">
      <dgm:prSet presAssocID="{4078C062-20FD-4330-B61D-C54B890BAE8C}" presName="composite" presStyleCnt="0"/>
      <dgm:spPr/>
    </dgm:pt>
    <dgm:pt modelId="{311EF953-03E5-4CA1-941F-09C9E70AC506}" type="pres">
      <dgm:prSet presAssocID="{4078C062-20FD-4330-B61D-C54B890BAE8C}" presName="parTx" presStyleLbl="alignNode1" presStyleIdx="1" presStyleCnt="2">
        <dgm:presLayoutVars>
          <dgm:chMax val="0"/>
          <dgm:chPref val="0"/>
          <dgm:bulletEnabled val="1"/>
        </dgm:presLayoutVars>
      </dgm:prSet>
      <dgm:spPr/>
    </dgm:pt>
    <dgm:pt modelId="{55AF729D-AD54-4E9E-8D52-A4065073B828}" type="pres">
      <dgm:prSet presAssocID="{4078C062-20FD-4330-B61D-C54B890BAE8C}" presName="desTx" presStyleLbl="alignAccFollowNode1" presStyleIdx="1" presStyleCnt="2">
        <dgm:presLayoutVars>
          <dgm:bulletEnabled val="1"/>
        </dgm:presLayoutVars>
      </dgm:prSet>
      <dgm:spPr/>
    </dgm:pt>
  </dgm:ptLst>
  <dgm:cxnLst>
    <dgm:cxn modelId="{5D5B7C01-8600-451B-AB99-72AC2E23EF85}" type="presOf" srcId="{C141B277-DEE5-4B8D-A28B-08016CCC9964}" destId="{7B54DA6D-FFDA-4AB9-AF67-1692152EA8C9}" srcOrd="0" destOrd="0" presId="urn:microsoft.com/office/officeart/2005/8/layout/hList1"/>
    <dgm:cxn modelId="{11BBED05-91B0-4F71-96BD-8DE79C2A613E}" type="presOf" srcId="{745F2E0B-ED63-4B0D-82D4-D6A38CA8C111}" destId="{F2228A0C-046F-4EE4-BBDD-2673F5CE98A2}" srcOrd="0" destOrd="7" presId="urn:microsoft.com/office/officeart/2005/8/layout/hList1"/>
    <dgm:cxn modelId="{D6111F08-2769-42B4-AFC6-955ADD847404}" type="presOf" srcId="{70BD2FC4-2518-4E87-8599-6834004E30C3}" destId="{55AF729D-AD54-4E9E-8D52-A4065073B828}" srcOrd="0" destOrd="1" presId="urn:microsoft.com/office/officeart/2005/8/layout/hList1"/>
    <dgm:cxn modelId="{F4DF040A-87AC-46B1-8DA5-6804FADDFCE9}" srcId="{4078C062-20FD-4330-B61D-C54B890BAE8C}" destId="{52928012-0867-41CA-A4F0-EFBB9D427DAF}" srcOrd="2" destOrd="0" parTransId="{4E2A9E50-E612-4474-B4B8-F473E1E4E1C7}" sibTransId="{6E132DCD-993E-41E9-BABD-DE0B10B27DFE}"/>
    <dgm:cxn modelId="{CCEFF91B-1A8E-4088-AB8D-3F0CE028A740}" srcId="{4078C062-20FD-4330-B61D-C54B890BAE8C}" destId="{EA2D5E85-E7BB-4811-B190-A9899E3CB35D}" srcOrd="5" destOrd="0" parTransId="{F9DF5E47-B680-4A8C-A678-83BE02C18E90}" sibTransId="{16975AB8-D573-43C0-97AC-65769F59E11D}"/>
    <dgm:cxn modelId="{EBBBAC1E-C6CA-4F16-BD07-43FDFFA14D59}" type="presOf" srcId="{D7657F41-F91D-47AA-905E-582745FA4887}" destId="{F2228A0C-046F-4EE4-BBDD-2673F5CE98A2}" srcOrd="0" destOrd="1" presId="urn:microsoft.com/office/officeart/2005/8/layout/hList1"/>
    <dgm:cxn modelId="{3A768F1F-EBF5-4DD6-B4BF-BEE581B20B3C}" srcId="{4078C062-20FD-4330-B61D-C54B890BAE8C}" destId="{877FF193-C544-4A2D-8420-CDB0F683A529}" srcOrd="4" destOrd="0" parTransId="{1A6DD495-120E-48E4-A037-76DE2467AB94}" sibTransId="{02DEF551-20FA-4E82-9F36-469B4B483E6D}"/>
    <dgm:cxn modelId="{918C1A22-7334-4C0E-950B-8CF926E69270}" type="presOf" srcId="{EAF5B9BD-8FA7-4A29-A719-D86D2C7A0DF4}" destId="{55AF729D-AD54-4E9E-8D52-A4065073B828}" srcOrd="0" destOrd="9" presId="urn:microsoft.com/office/officeart/2005/8/layout/hList1"/>
    <dgm:cxn modelId="{3E79ED39-B87F-459A-B7BD-327D0BA9AFB6}" srcId="{4078C062-20FD-4330-B61D-C54B890BAE8C}" destId="{70BD2FC4-2518-4E87-8599-6834004E30C3}" srcOrd="1" destOrd="0" parTransId="{34419EB5-4753-4FEC-AF3A-AEFBCE6AD4E1}" sibTransId="{41657B74-DC66-4EA2-9967-937DF876D1C8}"/>
    <dgm:cxn modelId="{FB3B4B5D-1678-4E32-918C-F5AC167BA729}" type="presOf" srcId="{5D73464A-1AFC-4E77-8153-7AB208803C07}" destId="{F2228A0C-046F-4EE4-BBDD-2673F5CE98A2}" srcOrd="0" destOrd="3" presId="urn:microsoft.com/office/officeart/2005/8/layout/hList1"/>
    <dgm:cxn modelId="{83A93D5E-41D6-4406-8C6E-1F002827AA7F}" type="presOf" srcId="{992C4A37-C58C-46BB-A346-9A77E3FAE5B1}" destId="{55AF729D-AD54-4E9E-8D52-A4065073B828}" srcOrd="0" destOrd="7" presId="urn:microsoft.com/office/officeart/2005/8/layout/hList1"/>
    <dgm:cxn modelId="{FFD24644-486D-4227-AB17-38C93965B7DA}" srcId="{C141B277-DEE5-4B8D-A28B-08016CCC9964}" destId="{5D73464A-1AFC-4E77-8153-7AB208803C07}" srcOrd="3" destOrd="0" parTransId="{66741B08-67DA-478A-A6D5-DAC13B78CCD2}" sibTransId="{5CA02B23-CF10-4E7D-8F48-F9B7ACD2E2FB}"/>
    <dgm:cxn modelId="{4746C164-97CA-47ED-9FE7-594B98018E9A}" type="presOf" srcId="{CFA95A64-A903-48C4-9495-D929A6D03B18}" destId="{F2228A0C-046F-4EE4-BBDD-2673F5CE98A2}" srcOrd="0" destOrd="4" presId="urn:microsoft.com/office/officeart/2005/8/layout/hList1"/>
    <dgm:cxn modelId="{DA983747-9DBD-4492-8415-F90CFDEC207C}" srcId="{C141B277-DEE5-4B8D-A28B-08016CCC9964}" destId="{60869040-E604-4EFD-A652-5DF4AFBE9CA8}" srcOrd="0" destOrd="0" parTransId="{C8CA2F74-341C-48EB-AC14-83A8D31E71F8}" sibTransId="{B416DA23-D497-40AC-836B-ED4213BA70E6}"/>
    <dgm:cxn modelId="{5173386F-ADC3-4584-91D9-3F0372BC593C}" srcId="{C141B277-DEE5-4B8D-A28B-08016CCC9964}" destId="{294E1617-0687-4ADC-8D68-96542AF1529D}" srcOrd="6" destOrd="0" parTransId="{20EDF097-9FA4-4F60-AA7A-6E02AF09C0CA}" sibTransId="{E2B5D5A2-518B-4757-B695-C4D842293CD5}"/>
    <dgm:cxn modelId="{046BFF50-08F3-406E-9F80-C4AA975B8F14}" srcId="{C141B277-DEE5-4B8D-A28B-08016CCC9964}" destId="{745F2E0B-ED63-4B0D-82D4-D6A38CA8C111}" srcOrd="7" destOrd="0" parTransId="{193A36C9-411F-4271-A5CC-CF91E733D948}" sibTransId="{73A7BEF1-71B0-4512-B54B-B017BFDC1DEF}"/>
    <dgm:cxn modelId="{4D9CB472-8B92-4883-BD07-8DA57C2D0D29}" type="presOf" srcId="{4078C062-20FD-4330-B61D-C54B890BAE8C}" destId="{311EF953-03E5-4CA1-941F-09C9E70AC506}" srcOrd="0" destOrd="0" presId="urn:microsoft.com/office/officeart/2005/8/layout/hList1"/>
    <dgm:cxn modelId="{B1F1FF52-5F7B-43E5-9C40-4ACBC2352EF6}" srcId="{4078C062-20FD-4330-B61D-C54B890BAE8C}" destId="{F48D09D4-1B7B-45DB-B10C-BBEAC0704985}" srcOrd="3" destOrd="0" parTransId="{8A1985F2-515D-48D3-A7B9-840AD583496E}" sibTransId="{394A708B-8440-4D4E-A35A-D8607C0C2145}"/>
    <dgm:cxn modelId="{285B2473-E674-4E70-9EB8-554AFB7769E7}" type="presOf" srcId="{52928012-0867-41CA-A4F0-EFBB9D427DAF}" destId="{55AF729D-AD54-4E9E-8D52-A4065073B828}" srcOrd="0" destOrd="2" presId="urn:microsoft.com/office/officeart/2005/8/layout/hList1"/>
    <dgm:cxn modelId="{4377FD73-208C-41FE-9FBC-AC2252C85A45}" type="presOf" srcId="{2F01701F-62D4-427F-B2AF-2C7EB0A85BF3}" destId="{55AF729D-AD54-4E9E-8D52-A4065073B828}" srcOrd="0" destOrd="8" presId="urn:microsoft.com/office/officeart/2005/8/layout/hList1"/>
    <dgm:cxn modelId="{02C95556-DCCD-4215-A89C-6F2572F9C509}" srcId="{4078C062-20FD-4330-B61D-C54B890BAE8C}" destId="{E77BF2E7-EBD8-49B9-96AA-5BBC0FBDD5CF}" srcOrd="6" destOrd="0" parTransId="{5C08895D-3ED6-40B8-9C3A-35263388F2FB}" sibTransId="{200DFF91-75C2-4426-93C1-5B74525D29F1}"/>
    <dgm:cxn modelId="{7770E278-20F0-43F5-B4F3-98375B3521FE}" type="presOf" srcId="{9FF4E608-650A-4253-89C2-1C6A1D96905E}" destId="{9913C97B-0B31-4DD8-B844-EF03E49561ED}" srcOrd="0" destOrd="0" presId="urn:microsoft.com/office/officeart/2005/8/layout/hList1"/>
    <dgm:cxn modelId="{AF17D159-2EDC-4896-B04F-9416D4159570}" srcId="{4078C062-20FD-4330-B61D-C54B890BAE8C}" destId="{992C4A37-C58C-46BB-A346-9A77E3FAE5B1}" srcOrd="7" destOrd="0" parTransId="{3E6E0261-7861-4604-A425-460DFE4BED4A}" sibTransId="{DFFCBBC6-A60A-4FAB-B801-17DE17F9C9F2}"/>
    <dgm:cxn modelId="{D2F20C5A-E4F5-4985-9C82-7E530243C0DE}" srcId="{C141B277-DEE5-4B8D-A28B-08016CCC9964}" destId="{D7657F41-F91D-47AA-905E-582745FA4887}" srcOrd="1" destOrd="0" parTransId="{2BDDF9E3-48BC-4DC7-99B4-27022ABAD5BA}" sibTransId="{8A7A65BA-3D02-4011-A402-F47342BCE62B}"/>
    <dgm:cxn modelId="{2AD8CE5A-D4C9-4C2C-9E71-8558D5DD0D93}" type="presOf" srcId="{E77BF2E7-EBD8-49B9-96AA-5BBC0FBDD5CF}" destId="{55AF729D-AD54-4E9E-8D52-A4065073B828}" srcOrd="0" destOrd="6" presId="urn:microsoft.com/office/officeart/2005/8/layout/hList1"/>
    <dgm:cxn modelId="{2B5EDE7F-CF63-49B7-9B15-42D7F6358E69}" srcId="{4078C062-20FD-4330-B61D-C54B890BAE8C}" destId="{EAF5B9BD-8FA7-4A29-A719-D86D2C7A0DF4}" srcOrd="9" destOrd="0" parTransId="{AD7822DE-6D8D-4AD4-99C0-E8FF8C3D0957}" sibTransId="{D7D397DA-3F72-4684-9AAB-10016388D0AA}"/>
    <dgm:cxn modelId="{073B278A-6DC2-42F3-8EE5-D1661F0E4598}" type="presOf" srcId="{60869040-E604-4EFD-A652-5DF4AFBE9CA8}" destId="{F2228A0C-046F-4EE4-BBDD-2673F5CE98A2}" srcOrd="0" destOrd="0" presId="urn:microsoft.com/office/officeart/2005/8/layout/hList1"/>
    <dgm:cxn modelId="{D3E3CBAA-EED5-478D-90A6-6F25EEAA2DC3}" type="presOf" srcId="{37FDAD30-F272-4795-8CBC-CD85D1915E25}" destId="{55AF729D-AD54-4E9E-8D52-A4065073B828}" srcOrd="0" destOrd="0" presId="urn:microsoft.com/office/officeart/2005/8/layout/hList1"/>
    <dgm:cxn modelId="{1BE08EB4-31AB-4739-ADB3-FAB6BCAB5712}" type="presOf" srcId="{877FF193-C544-4A2D-8420-CDB0F683A529}" destId="{55AF729D-AD54-4E9E-8D52-A4065073B828}" srcOrd="0" destOrd="4" presId="urn:microsoft.com/office/officeart/2005/8/layout/hList1"/>
    <dgm:cxn modelId="{789B67B7-2B67-459F-B381-B1D58157C8DC}" srcId="{9FF4E608-650A-4253-89C2-1C6A1D96905E}" destId="{C141B277-DEE5-4B8D-A28B-08016CCC9964}" srcOrd="0" destOrd="0" parTransId="{9B21CE77-9CEE-435E-A33C-47908453C224}" sibTransId="{289117EE-0EAA-40EC-A018-A0DAA8E470C7}"/>
    <dgm:cxn modelId="{E3049DC2-641A-41E6-A123-20ABA2FB2F03}" type="presOf" srcId="{F48D09D4-1B7B-45DB-B10C-BBEAC0704985}" destId="{55AF729D-AD54-4E9E-8D52-A4065073B828}" srcOrd="0" destOrd="3" presId="urn:microsoft.com/office/officeart/2005/8/layout/hList1"/>
    <dgm:cxn modelId="{C5D339C6-8C60-4E61-9AD5-34B67B4F4CAE}" type="presOf" srcId="{A945AEDD-8D73-4F23-A015-5CF68CA14A84}" destId="{F2228A0C-046F-4EE4-BBDD-2673F5CE98A2}" srcOrd="0" destOrd="2" presId="urn:microsoft.com/office/officeart/2005/8/layout/hList1"/>
    <dgm:cxn modelId="{96AA26CA-C759-4DE2-AA3E-33C23C9C96DE}" type="presOf" srcId="{294E1617-0687-4ADC-8D68-96542AF1529D}" destId="{F2228A0C-046F-4EE4-BBDD-2673F5CE98A2}" srcOrd="0" destOrd="6" presId="urn:microsoft.com/office/officeart/2005/8/layout/hList1"/>
    <dgm:cxn modelId="{9CC257CE-C928-46E9-B960-BD6D567FF37C}" srcId="{C141B277-DEE5-4B8D-A28B-08016CCC9964}" destId="{CFA95A64-A903-48C4-9495-D929A6D03B18}" srcOrd="4" destOrd="0" parTransId="{A6462299-7EC2-4FD2-BAD7-757A8A97F13B}" sibTransId="{1A3B49C6-DB35-4A91-97E2-6BA68240CC40}"/>
    <dgm:cxn modelId="{E1C155D3-D00A-4497-A7B5-D83B40F74023}" type="presOf" srcId="{EA2D5E85-E7BB-4811-B190-A9899E3CB35D}" destId="{55AF729D-AD54-4E9E-8D52-A4065073B828}" srcOrd="0" destOrd="5" presId="urn:microsoft.com/office/officeart/2005/8/layout/hList1"/>
    <dgm:cxn modelId="{F83E40D8-6F8E-406E-A946-55BE9AB5371A}" srcId="{9FF4E608-650A-4253-89C2-1C6A1D96905E}" destId="{4078C062-20FD-4330-B61D-C54B890BAE8C}" srcOrd="1" destOrd="0" parTransId="{19AA6727-56B8-44C6-94E3-C1B455594FFD}" sibTransId="{E8F78600-F25E-488C-94B7-9089F0C12D9A}"/>
    <dgm:cxn modelId="{F2CCEFD9-EBFD-4AB8-8801-14DEE6442F42}" type="presOf" srcId="{0A7A2352-9B37-4D84-8FC6-4DAAC2005265}" destId="{F2228A0C-046F-4EE4-BBDD-2673F5CE98A2}" srcOrd="0" destOrd="5" presId="urn:microsoft.com/office/officeart/2005/8/layout/hList1"/>
    <dgm:cxn modelId="{539795DA-8576-493D-8211-1F85C28D0DCE}" srcId="{C141B277-DEE5-4B8D-A28B-08016CCC9964}" destId="{0A7A2352-9B37-4D84-8FC6-4DAAC2005265}" srcOrd="5" destOrd="0" parTransId="{FD774338-10AF-4BEF-95FD-4B107DF95420}" sibTransId="{D6F40052-2FE6-4732-BD81-C18C55DD4F41}"/>
    <dgm:cxn modelId="{FB7AA1DB-6652-494A-B0F4-6BAC8F07A37C}" srcId="{4078C062-20FD-4330-B61D-C54B890BAE8C}" destId="{2F01701F-62D4-427F-B2AF-2C7EB0A85BF3}" srcOrd="8" destOrd="0" parTransId="{ECD73DDD-431B-4DC3-8A59-5B3BC44D4C39}" sibTransId="{79136CD4-AB42-4CD6-9EAB-0EF0D8AAA0CC}"/>
    <dgm:cxn modelId="{267DD0DF-8887-43D1-929B-21DC4333D471}" srcId="{4078C062-20FD-4330-B61D-C54B890BAE8C}" destId="{37FDAD30-F272-4795-8CBC-CD85D1915E25}" srcOrd="0" destOrd="0" parTransId="{A1EE7E3C-DE68-47CA-B53F-8B40ABF3D306}" sibTransId="{B3BD3353-4E0E-45BB-A5BE-5B79BAB37CEF}"/>
    <dgm:cxn modelId="{2C2BFAEC-75CF-4D89-857D-7C566569068D}" srcId="{C141B277-DEE5-4B8D-A28B-08016CCC9964}" destId="{A945AEDD-8D73-4F23-A015-5CF68CA14A84}" srcOrd="2" destOrd="0" parTransId="{05A75F80-6D64-4D96-95B5-AEACF8B9CA13}" sibTransId="{7BEDF01C-0DDD-4057-BFB3-BA90B8B33C31}"/>
    <dgm:cxn modelId="{9286BCEA-53F7-4E38-83F2-A91F798E3493}" type="presParOf" srcId="{9913C97B-0B31-4DD8-B844-EF03E49561ED}" destId="{460B7930-06B1-47BC-808D-9516A25EBB1C}" srcOrd="0" destOrd="0" presId="urn:microsoft.com/office/officeart/2005/8/layout/hList1"/>
    <dgm:cxn modelId="{273A882A-62B2-4627-BF9B-877404B8238C}" type="presParOf" srcId="{460B7930-06B1-47BC-808D-9516A25EBB1C}" destId="{7B54DA6D-FFDA-4AB9-AF67-1692152EA8C9}" srcOrd="0" destOrd="0" presId="urn:microsoft.com/office/officeart/2005/8/layout/hList1"/>
    <dgm:cxn modelId="{391A6FC1-11C6-45ED-9B9B-C5F702BCCD7C}" type="presParOf" srcId="{460B7930-06B1-47BC-808D-9516A25EBB1C}" destId="{F2228A0C-046F-4EE4-BBDD-2673F5CE98A2}" srcOrd="1" destOrd="0" presId="urn:microsoft.com/office/officeart/2005/8/layout/hList1"/>
    <dgm:cxn modelId="{6402C039-FCB8-4B11-B603-7464B36EB646}" type="presParOf" srcId="{9913C97B-0B31-4DD8-B844-EF03E49561ED}" destId="{FCDC4EB3-5F2A-443A-AD48-96DFF87258A0}" srcOrd="1" destOrd="0" presId="urn:microsoft.com/office/officeart/2005/8/layout/hList1"/>
    <dgm:cxn modelId="{B3CEF673-C76A-418C-A0A9-947AB31BCC8A}" type="presParOf" srcId="{9913C97B-0B31-4DD8-B844-EF03E49561ED}" destId="{C4659B79-1FB4-4267-84EB-EC38A40C8A96}" srcOrd="2" destOrd="0" presId="urn:microsoft.com/office/officeart/2005/8/layout/hList1"/>
    <dgm:cxn modelId="{7F747166-0E5A-4552-8940-8DDE060EF82A}" type="presParOf" srcId="{C4659B79-1FB4-4267-84EB-EC38A40C8A96}" destId="{311EF953-03E5-4CA1-941F-09C9E70AC506}" srcOrd="0" destOrd="0" presId="urn:microsoft.com/office/officeart/2005/8/layout/hList1"/>
    <dgm:cxn modelId="{CFBA56A1-384C-43B1-B087-FD94B80445D8}" type="presParOf" srcId="{C4659B79-1FB4-4267-84EB-EC38A40C8A96}" destId="{55AF729D-AD54-4E9E-8D52-A4065073B828}"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340F69C1-27D8-47EE-B0B0-601296F5B5F7}" type="doc">
      <dgm:prSet loTypeId="urn:microsoft.com/office/officeart/2011/layout/TabList" loCatId="officeonline" qsTypeId="urn:microsoft.com/office/officeart/2005/8/quickstyle/simple5" qsCatId="simple" csTypeId="urn:microsoft.com/office/officeart/2005/8/colors/accent1_2" csCatId="accent1" phldr="1"/>
      <dgm:spPr/>
      <dgm:t>
        <a:bodyPr/>
        <a:lstStyle/>
        <a:p>
          <a:endParaRPr lang="en-IN"/>
        </a:p>
      </dgm:t>
    </dgm:pt>
    <dgm:pt modelId="{6DACC3A2-3661-49AB-99D3-99F5270BEC01}">
      <dgm:prSet phldrT="[Text]"/>
      <dgm:spPr/>
      <dgm:t>
        <a:bodyPr/>
        <a:lstStyle/>
        <a:p>
          <a:r>
            <a:rPr lang="en-US">
              <a:solidFill>
                <a:schemeClr val="tx1"/>
              </a:solidFill>
            </a:rPr>
            <a:t>1</a:t>
          </a:r>
          <a:endParaRPr lang="en-IN" dirty="0">
            <a:solidFill>
              <a:schemeClr val="tx1"/>
            </a:solidFill>
          </a:endParaRPr>
        </a:p>
      </dgm:t>
    </dgm:pt>
    <dgm:pt modelId="{E01C9FDF-8B2C-4CF0-8D91-25FC68BB41B8}" type="parTrans" cxnId="{D88D7EBA-113A-4675-B1D9-3BD18725C1BD}">
      <dgm:prSet/>
      <dgm:spPr/>
      <dgm:t>
        <a:bodyPr/>
        <a:lstStyle/>
        <a:p>
          <a:endParaRPr lang="en-IN">
            <a:solidFill>
              <a:schemeClr val="bg1"/>
            </a:solidFill>
          </a:endParaRPr>
        </a:p>
      </dgm:t>
    </dgm:pt>
    <dgm:pt modelId="{D2FB4B79-420A-446B-A349-1B9699FAD35B}" type="sibTrans" cxnId="{D88D7EBA-113A-4675-B1D9-3BD18725C1BD}">
      <dgm:prSet/>
      <dgm:spPr/>
      <dgm:t>
        <a:bodyPr/>
        <a:lstStyle/>
        <a:p>
          <a:endParaRPr lang="en-IN">
            <a:solidFill>
              <a:schemeClr val="bg1"/>
            </a:solidFill>
          </a:endParaRPr>
        </a:p>
      </dgm:t>
    </dgm:pt>
    <dgm:pt modelId="{2CCA0A21-0533-4B7A-A7F8-3583FD22F005}">
      <dgm:prSet phldrT="[Text]"/>
      <dgm:spPr/>
      <dgm:t>
        <a:bodyPr/>
        <a:lstStyle/>
        <a:p>
          <a:r>
            <a:rPr lang="en-US" b="1" dirty="0">
              <a:solidFill>
                <a:schemeClr val="bg1"/>
              </a:solidFill>
            </a:rPr>
            <a:t>  Efficiency over Optimality</a:t>
          </a:r>
          <a:endParaRPr lang="en-IN" b="1" dirty="0">
            <a:solidFill>
              <a:schemeClr val="bg1"/>
            </a:solidFill>
          </a:endParaRPr>
        </a:p>
      </dgm:t>
    </dgm:pt>
    <dgm:pt modelId="{2DBAF4D7-D2D3-4BD3-9B5C-EA48849A9602}" type="parTrans" cxnId="{7D5AD7BD-C484-46E9-BC50-CE70B42295F9}">
      <dgm:prSet/>
      <dgm:spPr/>
      <dgm:t>
        <a:bodyPr/>
        <a:lstStyle/>
        <a:p>
          <a:endParaRPr lang="en-IN">
            <a:solidFill>
              <a:schemeClr val="bg1"/>
            </a:solidFill>
          </a:endParaRPr>
        </a:p>
      </dgm:t>
    </dgm:pt>
    <dgm:pt modelId="{88C5336D-C9AB-43E1-8B01-EB2D8E77CBCF}" type="sibTrans" cxnId="{7D5AD7BD-C484-46E9-BC50-CE70B42295F9}">
      <dgm:prSet/>
      <dgm:spPr/>
      <dgm:t>
        <a:bodyPr/>
        <a:lstStyle/>
        <a:p>
          <a:endParaRPr lang="en-IN">
            <a:solidFill>
              <a:schemeClr val="bg1"/>
            </a:solidFill>
          </a:endParaRPr>
        </a:p>
      </dgm:t>
    </dgm:pt>
    <dgm:pt modelId="{27843FF3-BC27-4325-9B89-67C3A932B966}">
      <dgm:prSet phldrT="[Text]" custT="1"/>
      <dgm:spPr/>
      <dgm:t>
        <a:bodyPr/>
        <a:lstStyle/>
        <a:p>
          <a:pPr algn="l"/>
          <a:r>
            <a:rPr lang="en-US" sz="1600" dirty="0">
              <a:solidFill>
                <a:schemeClr val="bg1"/>
              </a:solidFill>
            </a:rPr>
            <a:t>Heuristics prioritize speed and practicality in problem-solving.</a:t>
          </a:r>
          <a:endParaRPr lang="en-IN" sz="1600" dirty="0">
            <a:solidFill>
              <a:schemeClr val="bg1"/>
            </a:solidFill>
          </a:endParaRPr>
        </a:p>
      </dgm:t>
    </dgm:pt>
    <dgm:pt modelId="{4FDE9509-E772-4A79-B479-7125189B627B}" type="parTrans" cxnId="{1FE07C24-2595-49D1-8FFB-B2835F3780D4}">
      <dgm:prSet/>
      <dgm:spPr/>
      <dgm:t>
        <a:bodyPr/>
        <a:lstStyle/>
        <a:p>
          <a:endParaRPr lang="en-IN">
            <a:solidFill>
              <a:schemeClr val="bg1"/>
            </a:solidFill>
          </a:endParaRPr>
        </a:p>
      </dgm:t>
    </dgm:pt>
    <dgm:pt modelId="{8BB5CC4A-C022-46FE-B3EC-4987E6EA084A}" type="sibTrans" cxnId="{1FE07C24-2595-49D1-8FFB-B2835F3780D4}">
      <dgm:prSet/>
      <dgm:spPr/>
      <dgm:t>
        <a:bodyPr/>
        <a:lstStyle/>
        <a:p>
          <a:endParaRPr lang="en-IN">
            <a:solidFill>
              <a:schemeClr val="bg1"/>
            </a:solidFill>
          </a:endParaRPr>
        </a:p>
      </dgm:t>
    </dgm:pt>
    <dgm:pt modelId="{4EE663CB-764D-460F-A197-D5C9273D7494}">
      <dgm:prSet phldrT="[Text]"/>
      <dgm:spPr/>
      <dgm:t>
        <a:bodyPr/>
        <a:lstStyle/>
        <a:p>
          <a:r>
            <a:rPr lang="en-US" dirty="0">
              <a:solidFill>
                <a:schemeClr val="tx1"/>
              </a:solidFill>
            </a:rPr>
            <a:t>2</a:t>
          </a:r>
          <a:endParaRPr lang="en-IN" dirty="0">
            <a:solidFill>
              <a:schemeClr val="tx1"/>
            </a:solidFill>
          </a:endParaRPr>
        </a:p>
      </dgm:t>
    </dgm:pt>
    <dgm:pt modelId="{C4E0EB2A-8D11-41A6-9CDE-89670C7921D2}" type="parTrans" cxnId="{DE871CBE-F38D-4166-AA29-9E41BB7DB390}">
      <dgm:prSet/>
      <dgm:spPr/>
      <dgm:t>
        <a:bodyPr/>
        <a:lstStyle/>
        <a:p>
          <a:endParaRPr lang="en-IN">
            <a:solidFill>
              <a:schemeClr val="bg1"/>
            </a:solidFill>
          </a:endParaRPr>
        </a:p>
      </dgm:t>
    </dgm:pt>
    <dgm:pt modelId="{43932C2B-CFBF-4FF2-81AE-E1D22D1A0179}" type="sibTrans" cxnId="{DE871CBE-F38D-4166-AA29-9E41BB7DB390}">
      <dgm:prSet/>
      <dgm:spPr/>
      <dgm:t>
        <a:bodyPr/>
        <a:lstStyle/>
        <a:p>
          <a:endParaRPr lang="en-IN">
            <a:solidFill>
              <a:schemeClr val="bg1"/>
            </a:solidFill>
          </a:endParaRPr>
        </a:p>
      </dgm:t>
    </dgm:pt>
    <dgm:pt modelId="{65BB787C-F45C-4A94-AC29-B82824CFEE31}">
      <dgm:prSet phldrT="[Text]"/>
      <dgm:spPr/>
      <dgm:t>
        <a:bodyPr/>
        <a:lstStyle/>
        <a:p>
          <a:r>
            <a:rPr lang="en-US" b="1" dirty="0">
              <a:solidFill>
                <a:schemeClr val="bg1"/>
              </a:solidFill>
            </a:rPr>
            <a:t>  Dealing with Complexity</a:t>
          </a:r>
          <a:endParaRPr lang="en-IN" b="1" dirty="0">
            <a:solidFill>
              <a:schemeClr val="bg1"/>
            </a:solidFill>
          </a:endParaRPr>
        </a:p>
      </dgm:t>
    </dgm:pt>
    <dgm:pt modelId="{73BAEB18-339F-47C1-8FEF-F0654A848F1A}" type="parTrans" cxnId="{51D1DB82-F7BB-4789-987F-E5B201AE06AD}">
      <dgm:prSet/>
      <dgm:spPr/>
      <dgm:t>
        <a:bodyPr/>
        <a:lstStyle/>
        <a:p>
          <a:endParaRPr lang="en-IN">
            <a:solidFill>
              <a:schemeClr val="bg1"/>
            </a:solidFill>
          </a:endParaRPr>
        </a:p>
      </dgm:t>
    </dgm:pt>
    <dgm:pt modelId="{9F7E0CE4-BFD7-4EF9-AD46-83896BB7159F}" type="sibTrans" cxnId="{51D1DB82-F7BB-4789-987F-E5B201AE06AD}">
      <dgm:prSet/>
      <dgm:spPr/>
      <dgm:t>
        <a:bodyPr/>
        <a:lstStyle/>
        <a:p>
          <a:endParaRPr lang="en-IN">
            <a:solidFill>
              <a:schemeClr val="bg1"/>
            </a:solidFill>
          </a:endParaRPr>
        </a:p>
      </dgm:t>
    </dgm:pt>
    <dgm:pt modelId="{7E67DBFA-B8C0-491C-AE3E-2C4C179032E7}">
      <dgm:prSet phldrT="[Text]" custT="1"/>
      <dgm:spPr/>
      <dgm:t>
        <a:bodyPr/>
        <a:lstStyle/>
        <a:p>
          <a:pPr>
            <a:buFont typeface="Arial" panose="020B0604020202020204" pitchFamily="34" charset="0"/>
            <a:buChar char="•"/>
          </a:pPr>
          <a:r>
            <a:rPr lang="en-US" sz="1600" b="0" i="0" dirty="0">
              <a:solidFill>
                <a:schemeClr val="bg1"/>
              </a:solidFill>
            </a:rPr>
            <a:t>Heuristics play a crucial role in addressing NP-hard problems like CVRP.</a:t>
          </a:r>
          <a:endParaRPr lang="en-IN" sz="1600" dirty="0">
            <a:solidFill>
              <a:schemeClr val="bg1"/>
            </a:solidFill>
          </a:endParaRPr>
        </a:p>
      </dgm:t>
    </dgm:pt>
    <dgm:pt modelId="{34086A66-0710-4A45-8C20-8620FF44B295}" type="parTrans" cxnId="{DF686300-9644-4DDE-8E6F-B1B93F6F7BCC}">
      <dgm:prSet/>
      <dgm:spPr/>
      <dgm:t>
        <a:bodyPr/>
        <a:lstStyle/>
        <a:p>
          <a:endParaRPr lang="en-IN">
            <a:solidFill>
              <a:schemeClr val="bg1"/>
            </a:solidFill>
          </a:endParaRPr>
        </a:p>
      </dgm:t>
    </dgm:pt>
    <dgm:pt modelId="{4BA05EB5-BD46-4732-BA39-DBDB5F1686A9}" type="sibTrans" cxnId="{DF686300-9644-4DDE-8E6F-B1B93F6F7BCC}">
      <dgm:prSet/>
      <dgm:spPr/>
      <dgm:t>
        <a:bodyPr/>
        <a:lstStyle/>
        <a:p>
          <a:endParaRPr lang="en-IN">
            <a:solidFill>
              <a:schemeClr val="bg1"/>
            </a:solidFill>
          </a:endParaRPr>
        </a:p>
      </dgm:t>
    </dgm:pt>
    <dgm:pt modelId="{0702E2A4-41AE-482E-9DB5-78FA54472AB8}">
      <dgm:prSet phldrT="[Text]"/>
      <dgm:spPr/>
      <dgm:t>
        <a:bodyPr/>
        <a:lstStyle/>
        <a:p>
          <a:r>
            <a:rPr lang="en-US">
              <a:solidFill>
                <a:schemeClr val="tx1"/>
              </a:solidFill>
            </a:rPr>
            <a:t>3</a:t>
          </a:r>
          <a:endParaRPr lang="en-IN" dirty="0">
            <a:solidFill>
              <a:schemeClr val="tx1"/>
            </a:solidFill>
          </a:endParaRPr>
        </a:p>
      </dgm:t>
    </dgm:pt>
    <dgm:pt modelId="{43D9448C-1AF9-41AC-AA0F-E2E19E2445AE}" type="parTrans" cxnId="{48B532EB-E81F-4F03-AFDD-DD0A1577C5C9}">
      <dgm:prSet/>
      <dgm:spPr/>
      <dgm:t>
        <a:bodyPr/>
        <a:lstStyle/>
        <a:p>
          <a:endParaRPr lang="en-IN">
            <a:solidFill>
              <a:schemeClr val="bg1"/>
            </a:solidFill>
          </a:endParaRPr>
        </a:p>
      </dgm:t>
    </dgm:pt>
    <dgm:pt modelId="{B5560F96-703A-42DB-92B7-2F1D4BECB276}" type="sibTrans" cxnId="{48B532EB-E81F-4F03-AFDD-DD0A1577C5C9}">
      <dgm:prSet/>
      <dgm:spPr/>
      <dgm:t>
        <a:bodyPr/>
        <a:lstStyle/>
        <a:p>
          <a:endParaRPr lang="en-IN">
            <a:solidFill>
              <a:schemeClr val="bg1"/>
            </a:solidFill>
          </a:endParaRPr>
        </a:p>
      </dgm:t>
    </dgm:pt>
    <dgm:pt modelId="{0E75902D-1ED6-470B-9CCE-E2DAF485FF74}">
      <dgm:prSet phldrT="[Text]"/>
      <dgm:spPr/>
      <dgm:t>
        <a:bodyPr/>
        <a:lstStyle/>
        <a:p>
          <a:r>
            <a:rPr lang="en-US" b="1" dirty="0">
              <a:solidFill>
                <a:schemeClr val="bg1"/>
              </a:solidFill>
            </a:rPr>
            <a:t>  ORTools Heuristics</a:t>
          </a:r>
          <a:endParaRPr lang="en-IN" b="1" dirty="0">
            <a:solidFill>
              <a:schemeClr val="bg1"/>
            </a:solidFill>
          </a:endParaRPr>
        </a:p>
      </dgm:t>
    </dgm:pt>
    <dgm:pt modelId="{5A7BF05D-C8EA-42F7-97A3-2B4286EE157B}" type="parTrans" cxnId="{3BFB3C23-229D-4D5D-ABCA-99119F53750D}">
      <dgm:prSet/>
      <dgm:spPr/>
      <dgm:t>
        <a:bodyPr/>
        <a:lstStyle/>
        <a:p>
          <a:endParaRPr lang="en-IN">
            <a:solidFill>
              <a:schemeClr val="bg1"/>
            </a:solidFill>
          </a:endParaRPr>
        </a:p>
      </dgm:t>
    </dgm:pt>
    <dgm:pt modelId="{5CBE63DA-DD59-437E-AEBB-DE8D30C51837}" type="sibTrans" cxnId="{3BFB3C23-229D-4D5D-ABCA-99119F53750D}">
      <dgm:prSet/>
      <dgm:spPr/>
      <dgm:t>
        <a:bodyPr/>
        <a:lstStyle/>
        <a:p>
          <a:endParaRPr lang="en-IN">
            <a:solidFill>
              <a:schemeClr val="bg1"/>
            </a:solidFill>
          </a:endParaRPr>
        </a:p>
      </dgm:t>
    </dgm:pt>
    <dgm:pt modelId="{FAAF76BB-8DEE-4888-A1AD-3AF8E6392253}">
      <dgm:prSet phldrT="[Text]" custT="1"/>
      <dgm:spPr/>
      <dgm:t>
        <a:bodyPr/>
        <a:lstStyle/>
        <a:p>
          <a:pPr>
            <a:buFont typeface="Arial" panose="020B0604020202020204" pitchFamily="34" charset="0"/>
            <a:buChar char="•"/>
          </a:pPr>
          <a:r>
            <a:rPr lang="en-US" sz="1600" b="0" i="0" dirty="0">
              <a:solidFill>
                <a:schemeClr val="bg1"/>
              </a:solidFill>
            </a:rPr>
            <a:t>ORTools in Python offers efficient heuristics for solving complex optimization problems.</a:t>
          </a:r>
          <a:endParaRPr lang="en-IN" sz="1600" dirty="0">
            <a:solidFill>
              <a:schemeClr val="bg1"/>
            </a:solidFill>
          </a:endParaRPr>
        </a:p>
      </dgm:t>
    </dgm:pt>
    <dgm:pt modelId="{23C5C91D-08B8-4BA7-9F78-1C520300CCFB}" type="parTrans" cxnId="{51A5ACA6-4725-4B01-ACFF-4C7894274784}">
      <dgm:prSet/>
      <dgm:spPr/>
      <dgm:t>
        <a:bodyPr/>
        <a:lstStyle/>
        <a:p>
          <a:endParaRPr lang="en-IN">
            <a:solidFill>
              <a:schemeClr val="bg1"/>
            </a:solidFill>
          </a:endParaRPr>
        </a:p>
      </dgm:t>
    </dgm:pt>
    <dgm:pt modelId="{088E3036-BA13-4176-9AB4-32A3B97FE3F5}" type="sibTrans" cxnId="{51A5ACA6-4725-4B01-ACFF-4C7894274784}">
      <dgm:prSet/>
      <dgm:spPr/>
      <dgm:t>
        <a:bodyPr/>
        <a:lstStyle/>
        <a:p>
          <a:endParaRPr lang="en-IN">
            <a:solidFill>
              <a:schemeClr val="bg1"/>
            </a:solidFill>
          </a:endParaRPr>
        </a:p>
      </dgm:t>
    </dgm:pt>
    <dgm:pt modelId="{A7A82D42-2767-42B6-9DA2-1FC2CA54826A}" type="pres">
      <dgm:prSet presAssocID="{340F69C1-27D8-47EE-B0B0-601296F5B5F7}" presName="Name0" presStyleCnt="0">
        <dgm:presLayoutVars>
          <dgm:chMax/>
          <dgm:chPref val="3"/>
          <dgm:dir/>
          <dgm:animOne val="branch"/>
          <dgm:animLvl val="lvl"/>
        </dgm:presLayoutVars>
      </dgm:prSet>
      <dgm:spPr/>
    </dgm:pt>
    <dgm:pt modelId="{00BF3A2D-37DB-431A-9B18-C8EC1B0F0F36}" type="pres">
      <dgm:prSet presAssocID="{6DACC3A2-3661-49AB-99D3-99F5270BEC01}" presName="composite" presStyleCnt="0"/>
      <dgm:spPr/>
    </dgm:pt>
    <dgm:pt modelId="{0447629E-0817-48A6-B857-4EC777454F03}" type="pres">
      <dgm:prSet presAssocID="{6DACC3A2-3661-49AB-99D3-99F5270BEC01}" presName="FirstChild" presStyleLbl="revTx" presStyleIdx="0" presStyleCnt="6">
        <dgm:presLayoutVars>
          <dgm:chMax val="0"/>
          <dgm:chPref val="0"/>
          <dgm:bulletEnabled val="1"/>
        </dgm:presLayoutVars>
      </dgm:prSet>
      <dgm:spPr/>
    </dgm:pt>
    <dgm:pt modelId="{BAB596DD-9991-415D-A2D7-206AAB3F6A2B}" type="pres">
      <dgm:prSet presAssocID="{6DACC3A2-3661-49AB-99D3-99F5270BEC01}" presName="Parent" presStyleLbl="alignNode1" presStyleIdx="0" presStyleCnt="3">
        <dgm:presLayoutVars>
          <dgm:chMax val="3"/>
          <dgm:chPref val="3"/>
          <dgm:bulletEnabled val="1"/>
        </dgm:presLayoutVars>
      </dgm:prSet>
      <dgm:spPr/>
    </dgm:pt>
    <dgm:pt modelId="{E05DE294-3FC8-47FE-809E-669FD41708B7}" type="pres">
      <dgm:prSet presAssocID="{6DACC3A2-3661-49AB-99D3-99F5270BEC01}" presName="Accent" presStyleLbl="parChTrans1D1" presStyleIdx="0" presStyleCnt="3"/>
      <dgm:spPr/>
    </dgm:pt>
    <dgm:pt modelId="{F88C0DC7-D96D-48F9-9471-3803792E1C27}" type="pres">
      <dgm:prSet presAssocID="{6DACC3A2-3661-49AB-99D3-99F5270BEC01}" presName="Child" presStyleLbl="revTx" presStyleIdx="1" presStyleCnt="6">
        <dgm:presLayoutVars>
          <dgm:chMax val="0"/>
          <dgm:chPref val="0"/>
          <dgm:bulletEnabled val="1"/>
        </dgm:presLayoutVars>
      </dgm:prSet>
      <dgm:spPr/>
    </dgm:pt>
    <dgm:pt modelId="{B1C907CD-09AE-409D-88FE-2D7F5D8166A1}" type="pres">
      <dgm:prSet presAssocID="{D2FB4B79-420A-446B-A349-1B9699FAD35B}" presName="sibTrans" presStyleCnt="0"/>
      <dgm:spPr/>
    </dgm:pt>
    <dgm:pt modelId="{E8D0589A-729B-4A6B-85B2-8A42A698998D}" type="pres">
      <dgm:prSet presAssocID="{4EE663CB-764D-460F-A197-D5C9273D7494}" presName="composite" presStyleCnt="0"/>
      <dgm:spPr/>
    </dgm:pt>
    <dgm:pt modelId="{F53F9F26-5372-482D-A755-B8356C62303A}" type="pres">
      <dgm:prSet presAssocID="{4EE663CB-764D-460F-A197-D5C9273D7494}" presName="FirstChild" presStyleLbl="revTx" presStyleIdx="2" presStyleCnt="6">
        <dgm:presLayoutVars>
          <dgm:chMax val="0"/>
          <dgm:chPref val="0"/>
          <dgm:bulletEnabled val="1"/>
        </dgm:presLayoutVars>
      </dgm:prSet>
      <dgm:spPr/>
    </dgm:pt>
    <dgm:pt modelId="{598E181A-4CA4-4F0B-83D5-9D331EF734A6}" type="pres">
      <dgm:prSet presAssocID="{4EE663CB-764D-460F-A197-D5C9273D7494}" presName="Parent" presStyleLbl="alignNode1" presStyleIdx="1" presStyleCnt="3">
        <dgm:presLayoutVars>
          <dgm:chMax val="3"/>
          <dgm:chPref val="3"/>
          <dgm:bulletEnabled val="1"/>
        </dgm:presLayoutVars>
      </dgm:prSet>
      <dgm:spPr/>
    </dgm:pt>
    <dgm:pt modelId="{72274B64-139E-4DBF-A967-4AC68D41C818}" type="pres">
      <dgm:prSet presAssocID="{4EE663CB-764D-460F-A197-D5C9273D7494}" presName="Accent" presStyleLbl="parChTrans1D1" presStyleIdx="1" presStyleCnt="3"/>
      <dgm:spPr/>
    </dgm:pt>
    <dgm:pt modelId="{2AB9E32C-E901-4A92-AE5B-7CD34F699A2B}" type="pres">
      <dgm:prSet presAssocID="{4EE663CB-764D-460F-A197-D5C9273D7494}" presName="Child" presStyleLbl="revTx" presStyleIdx="3" presStyleCnt="6">
        <dgm:presLayoutVars>
          <dgm:chMax val="0"/>
          <dgm:chPref val="0"/>
          <dgm:bulletEnabled val="1"/>
        </dgm:presLayoutVars>
      </dgm:prSet>
      <dgm:spPr/>
    </dgm:pt>
    <dgm:pt modelId="{3947FC78-8E6C-4D56-97EB-579E60DB95C0}" type="pres">
      <dgm:prSet presAssocID="{43932C2B-CFBF-4FF2-81AE-E1D22D1A0179}" presName="sibTrans" presStyleCnt="0"/>
      <dgm:spPr/>
    </dgm:pt>
    <dgm:pt modelId="{FC952ABB-022A-48BE-8654-143AB81D4E8F}" type="pres">
      <dgm:prSet presAssocID="{0702E2A4-41AE-482E-9DB5-78FA54472AB8}" presName="composite" presStyleCnt="0"/>
      <dgm:spPr/>
    </dgm:pt>
    <dgm:pt modelId="{15185BCB-0D85-4AAA-A90A-9AA28372622F}" type="pres">
      <dgm:prSet presAssocID="{0702E2A4-41AE-482E-9DB5-78FA54472AB8}" presName="FirstChild" presStyleLbl="revTx" presStyleIdx="4" presStyleCnt="6">
        <dgm:presLayoutVars>
          <dgm:chMax val="0"/>
          <dgm:chPref val="0"/>
          <dgm:bulletEnabled val="1"/>
        </dgm:presLayoutVars>
      </dgm:prSet>
      <dgm:spPr/>
    </dgm:pt>
    <dgm:pt modelId="{7F6CD40B-A8BB-4DCA-8CD5-A537CBE03F22}" type="pres">
      <dgm:prSet presAssocID="{0702E2A4-41AE-482E-9DB5-78FA54472AB8}" presName="Parent" presStyleLbl="alignNode1" presStyleIdx="2" presStyleCnt="3">
        <dgm:presLayoutVars>
          <dgm:chMax val="3"/>
          <dgm:chPref val="3"/>
          <dgm:bulletEnabled val="1"/>
        </dgm:presLayoutVars>
      </dgm:prSet>
      <dgm:spPr/>
    </dgm:pt>
    <dgm:pt modelId="{37942E12-918A-416B-961A-766D3564C9E8}" type="pres">
      <dgm:prSet presAssocID="{0702E2A4-41AE-482E-9DB5-78FA54472AB8}" presName="Accent" presStyleLbl="parChTrans1D1" presStyleIdx="2" presStyleCnt="3"/>
      <dgm:spPr/>
    </dgm:pt>
    <dgm:pt modelId="{CD5C2519-EEB2-49C1-BEFE-9BE8355A6FA1}" type="pres">
      <dgm:prSet presAssocID="{0702E2A4-41AE-482E-9DB5-78FA54472AB8}" presName="Child" presStyleLbl="revTx" presStyleIdx="5" presStyleCnt="6">
        <dgm:presLayoutVars>
          <dgm:chMax val="0"/>
          <dgm:chPref val="0"/>
          <dgm:bulletEnabled val="1"/>
        </dgm:presLayoutVars>
      </dgm:prSet>
      <dgm:spPr/>
    </dgm:pt>
  </dgm:ptLst>
  <dgm:cxnLst>
    <dgm:cxn modelId="{DF686300-9644-4DDE-8E6F-B1B93F6F7BCC}" srcId="{4EE663CB-764D-460F-A197-D5C9273D7494}" destId="{7E67DBFA-B8C0-491C-AE3E-2C4C179032E7}" srcOrd="1" destOrd="0" parTransId="{34086A66-0710-4A45-8C20-8620FF44B295}" sibTransId="{4BA05EB5-BD46-4732-BA39-DBDB5F1686A9}"/>
    <dgm:cxn modelId="{F4F90522-3DEF-4F7F-B0B0-C631136D84D2}" type="presOf" srcId="{65BB787C-F45C-4A94-AC29-B82824CFEE31}" destId="{F53F9F26-5372-482D-A755-B8356C62303A}" srcOrd="0" destOrd="0" presId="urn:microsoft.com/office/officeart/2011/layout/TabList"/>
    <dgm:cxn modelId="{3BFB3C23-229D-4D5D-ABCA-99119F53750D}" srcId="{0702E2A4-41AE-482E-9DB5-78FA54472AB8}" destId="{0E75902D-1ED6-470B-9CCE-E2DAF485FF74}" srcOrd="0" destOrd="0" parTransId="{5A7BF05D-C8EA-42F7-97A3-2B4286EE157B}" sibTransId="{5CBE63DA-DD59-437E-AEBB-DE8D30C51837}"/>
    <dgm:cxn modelId="{1FE07C24-2595-49D1-8FFB-B2835F3780D4}" srcId="{6DACC3A2-3661-49AB-99D3-99F5270BEC01}" destId="{27843FF3-BC27-4325-9B89-67C3A932B966}" srcOrd="1" destOrd="0" parTransId="{4FDE9509-E772-4A79-B479-7125189B627B}" sibTransId="{8BB5CC4A-C022-46FE-B3EC-4987E6EA084A}"/>
    <dgm:cxn modelId="{2FB2AA35-BE79-4C4F-B4F2-A3BFFBA36DBE}" type="presOf" srcId="{0E75902D-1ED6-470B-9CCE-E2DAF485FF74}" destId="{15185BCB-0D85-4AAA-A90A-9AA28372622F}" srcOrd="0" destOrd="0" presId="urn:microsoft.com/office/officeart/2011/layout/TabList"/>
    <dgm:cxn modelId="{4C13595F-189C-4B83-AE76-BE2023E2608B}" type="presOf" srcId="{6DACC3A2-3661-49AB-99D3-99F5270BEC01}" destId="{BAB596DD-9991-415D-A2D7-206AAB3F6A2B}" srcOrd="0" destOrd="0" presId="urn:microsoft.com/office/officeart/2011/layout/TabList"/>
    <dgm:cxn modelId="{BB3B9E48-74BE-4E62-9B1A-137E906CA5DB}" type="presOf" srcId="{27843FF3-BC27-4325-9B89-67C3A932B966}" destId="{F88C0DC7-D96D-48F9-9471-3803792E1C27}" srcOrd="0" destOrd="0" presId="urn:microsoft.com/office/officeart/2011/layout/TabList"/>
    <dgm:cxn modelId="{B157CE4A-6472-4FAF-AA65-270B5C14144B}" type="presOf" srcId="{FAAF76BB-8DEE-4888-A1AD-3AF8E6392253}" destId="{CD5C2519-EEB2-49C1-BEFE-9BE8355A6FA1}" srcOrd="0" destOrd="0" presId="urn:microsoft.com/office/officeart/2011/layout/TabList"/>
    <dgm:cxn modelId="{C558E27B-DEB6-4C96-BC01-98D6ECB327E0}" type="presOf" srcId="{7E67DBFA-B8C0-491C-AE3E-2C4C179032E7}" destId="{2AB9E32C-E901-4A92-AE5B-7CD34F699A2B}" srcOrd="0" destOrd="0" presId="urn:microsoft.com/office/officeart/2011/layout/TabList"/>
    <dgm:cxn modelId="{51D1DB82-F7BB-4789-987F-E5B201AE06AD}" srcId="{4EE663CB-764D-460F-A197-D5C9273D7494}" destId="{65BB787C-F45C-4A94-AC29-B82824CFEE31}" srcOrd="0" destOrd="0" parTransId="{73BAEB18-339F-47C1-8FEF-F0654A848F1A}" sibTransId="{9F7E0CE4-BFD7-4EF9-AD46-83896BB7159F}"/>
    <dgm:cxn modelId="{38837B85-D8DE-4913-812F-29798A47434B}" type="presOf" srcId="{4EE663CB-764D-460F-A197-D5C9273D7494}" destId="{598E181A-4CA4-4F0B-83D5-9D331EF734A6}" srcOrd="0" destOrd="0" presId="urn:microsoft.com/office/officeart/2011/layout/TabList"/>
    <dgm:cxn modelId="{648F44A3-4AB7-4BED-B2B2-10AA262BB8AC}" type="presOf" srcId="{2CCA0A21-0533-4B7A-A7F8-3583FD22F005}" destId="{0447629E-0817-48A6-B857-4EC777454F03}" srcOrd="0" destOrd="0" presId="urn:microsoft.com/office/officeart/2011/layout/TabList"/>
    <dgm:cxn modelId="{51A5ACA6-4725-4B01-ACFF-4C7894274784}" srcId="{0702E2A4-41AE-482E-9DB5-78FA54472AB8}" destId="{FAAF76BB-8DEE-4888-A1AD-3AF8E6392253}" srcOrd="1" destOrd="0" parTransId="{23C5C91D-08B8-4BA7-9F78-1C520300CCFB}" sibTransId="{088E3036-BA13-4176-9AB4-32A3B97FE3F5}"/>
    <dgm:cxn modelId="{D88D7EBA-113A-4675-B1D9-3BD18725C1BD}" srcId="{340F69C1-27D8-47EE-B0B0-601296F5B5F7}" destId="{6DACC3A2-3661-49AB-99D3-99F5270BEC01}" srcOrd="0" destOrd="0" parTransId="{E01C9FDF-8B2C-4CF0-8D91-25FC68BB41B8}" sibTransId="{D2FB4B79-420A-446B-A349-1B9699FAD35B}"/>
    <dgm:cxn modelId="{7D5AD7BD-C484-46E9-BC50-CE70B42295F9}" srcId="{6DACC3A2-3661-49AB-99D3-99F5270BEC01}" destId="{2CCA0A21-0533-4B7A-A7F8-3583FD22F005}" srcOrd="0" destOrd="0" parTransId="{2DBAF4D7-D2D3-4BD3-9B5C-EA48849A9602}" sibTransId="{88C5336D-C9AB-43E1-8B01-EB2D8E77CBCF}"/>
    <dgm:cxn modelId="{DE871CBE-F38D-4166-AA29-9E41BB7DB390}" srcId="{340F69C1-27D8-47EE-B0B0-601296F5B5F7}" destId="{4EE663CB-764D-460F-A197-D5C9273D7494}" srcOrd="1" destOrd="0" parTransId="{C4E0EB2A-8D11-41A6-9CDE-89670C7921D2}" sibTransId="{43932C2B-CFBF-4FF2-81AE-E1D22D1A0179}"/>
    <dgm:cxn modelId="{A17F2DD2-7243-4A52-B47F-204A46AADDEB}" type="presOf" srcId="{340F69C1-27D8-47EE-B0B0-601296F5B5F7}" destId="{A7A82D42-2767-42B6-9DA2-1FC2CA54826A}" srcOrd="0" destOrd="0" presId="urn:microsoft.com/office/officeart/2011/layout/TabList"/>
    <dgm:cxn modelId="{48B532EB-E81F-4F03-AFDD-DD0A1577C5C9}" srcId="{340F69C1-27D8-47EE-B0B0-601296F5B5F7}" destId="{0702E2A4-41AE-482E-9DB5-78FA54472AB8}" srcOrd="2" destOrd="0" parTransId="{43D9448C-1AF9-41AC-AA0F-E2E19E2445AE}" sibTransId="{B5560F96-703A-42DB-92B7-2F1D4BECB276}"/>
    <dgm:cxn modelId="{F7888CF1-A76F-4F78-93EB-0E468F47641E}" type="presOf" srcId="{0702E2A4-41AE-482E-9DB5-78FA54472AB8}" destId="{7F6CD40B-A8BB-4DCA-8CD5-A537CBE03F22}" srcOrd="0" destOrd="0" presId="urn:microsoft.com/office/officeart/2011/layout/TabList"/>
    <dgm:cxn modelId="{4CD655BA-899E-4842-9EBE-82B9B261FA19}" type="presParOf" srcId="{A7A82D42-2767-42B6-9DA2-1FC2CA54826A}" destId="{00BF3A2D-37DB-431A-9B18-C8EC1B0F0F36}" srcOrd="0" destOrd="0" presId="urn:microsoft.com/office/officeart/2011/layout/TabList"/>
    <dgm:cxn modelId="{6F30AB94-B992-43F8-B74D-1F8AFC4A537D}" type="presParOf" srcId="{00BF3A2D-37DB-431A-9B18-C8EC1B0F0F36}" destId="{0447629E-0817-48A6-B857-4EC777454F03}" srcOrd="0" destOrd="0" presId="urn:microsoft.com/office/officeart/2011/layout/TabList"/>
    <dgm:cxn modelId="{E713FDBD-2782-4EA3-A939-EF9FA758CE42}" type="presParOf" srcId="{00BF3A2D-37DB-431A-9B18-C8EC1B0F0F36}" destId="{BAB596DD-9991-415D-A2D7-206AAB3F6A2B}" srcOrd="1" destOrd="0" presId="urn:microsoft.com/office/officeart/2011/layout/TabList"/>
    <dgm:cxn modelId="{5E96418F-A297-4EB4-9D04-F4F367D2525F}" type="presParOf" srcId="{00BF3A2D-37DB-431A-9B18-C8EC1B0F0F36}" destId="{E05DE294-3FC8-47FE-809E-669FD41708B7}" srcOrd="2" destOrd="0" presId="urn:microsoft.com/office/officeart/2011/layout/TabList"/>
    <dgm:cxn modelId="{83F40E15-0BF1-4045-B49A-2B9090AD3716}" type="presParOf" srcId="{A7A82D42-2767-42B6-9DA2-1FC2CA54826A}" destId="{F88C0DC7-D96D-48F9-9471-3803792E1C27}" srcOrd="1" destOrd="0" presId="urn:microsoft.com/office/officeart/2011/layout/TabList"/>
    <dgm:cxn modelId="{7D2DF9E7-FBE9-4129-8763-F56452B44EFC}" type="presParOf" srcId="{A7A82D42-2767-42B6-9DA2-1FC2CA54826A}" destId="{B1C907CD-09AE-409D-88FE-2D7F5D8166A1}" srcOrd="2" destOrd="0" presId="urn:microsoft.com/office/officeart/2011/layout/TabList"/>
    <dgm:cxn modelId="{78020058-CBEE-4CF0-9447-A525227BFD24}" type="presParOf" srcId="{A7A82D42-2767-42B6-9DA2-1FC2CA54826A}" destId="{E8D0589A-729B-4A6B-85B2-8A42A698998D}" srcOrd="3" destOrd="0" presId="urn:microsoft.com/office/officeart/2011/layout/TabList"/>
    <dgm:cxn modelId="{48A69D55-C049-4A61-BB7E-0461F147DBB0}" type="presParOf" srcId="{E8D0589A-729B-4A6B-85B2-8A42A698998D}" destId="{F53F9F26-5372-482D-A755-B8356C62303A}" srcOrd="0" destOrd="0" presId="urn:microsoft.com/office/officeart/2011/layout/TabList"/>
    <dgm:cxn modelId="{BD9A1BFD-CA55-40B5-BD3D-F513B84E5DF8}" type="presParOf" srcId="{E8D0589A-729B-4A6B-85B2-8A42A698998D}" destId="{598E181A-4CA4-4F0B-83D5-9D331EF734A6}" srcOrd="1" destOrd="0" presId="urn:microsoft.com/office/officeart/2011/layout/TabList"/>
    <dgm:cxn modelId="{C38CD2FC-2770-4A9C-B9C6-3FB7F64682C9}" type="presParOf" srcId="{E8D0589A-729B-4A6B-85B2-8A42A698998D}" destId="{72274B64-139E-4DBF-A967-4AC68D41C818}" srcOrd="2" destOrd="0" presId="urn:microsoft.com/office/officeart/2011/layout/TabList"/>
    <dgm:cxn modelId="{4A748D7F-6ECA-4A24-A230-86612F2E4EEB}" type="presParOf" srcId="{A7A82D42-2767-42B6-9DA2-1FC2CA54826A}" destId="{2AB9E32C-E901-4A92-AE5B-7CD34F699A2B}" srcOrd="4" destOrd="0" presId="urn:microsoft.com/office/officeart/2011/layout/TabList"/>
    <dgm:cxn modelId="{F70F490E-ACA8-4A37-B7A5-524BF6F908F9}" type="presParOf" srcId="{A7A82D42-2767-42B6-9DA2-1FC2CA54826A}" destId="{3947FC78-8E6C-4D56-97EB-579E60DB95C0}" srcOrd="5" destOrd="0" presId="urn:microsoft.com/office/officeart/2011/layout/TabList"/>
    <dgm:cxn modelId="{A3CECDA0-75EA-4D0F-9828-F915183289DD}" type="presParOf" srcId="{A7A82D42-2767-42B6-9DA2-1FC2CA54826A}" destId="{FC952ABB-022A-48BE-8654-143AB81D4E8F}" srcOrd="6" destOrd="0" presId="urn:microsoft.com/office/officeart/2011/layout/TabList"/>
    <dgm:cxn modelId="{5BCC0B4B-D322-40F9-8BFD-1B0D6BA2D1DF}" type="presParOf" srcId="{FC952ABB-022A-48BE-8654-143AB81D4E8F}" destId="{15185BCB-0D85-4AAA-A90A-9AA28372622F}" srcOrd="0" destOrd="0" presId="urn:microsoft.com/office/officeart/2011/layout/TabList"/>
    <dgm:cxn modelId="{7CD8C778-AED9-4CF6-8D57-60928A755E63}" type="presParOf" srcId="{FC952ABB-022A-48BE-8654-143AB81D4E8F}" destId="{7F6CD40B-A8BB-4DCA-8CD5-A537CBE03F22}" srcOrd="1" destOrd="0" presId="urn:microsoft.com/office/officeart/2011/layout/TabList"/>
    <dgm:cxn modelId="{D5365A2D-55D2-49A4-A41F-48074FE2D35C}" type="presParOf" srcId="{FC952ABB-022A-48BE-8654-143AB81D4E8F}" destId="{37942E12-918A-416B-961A-766D3564C9E8}" srcOrd="2" destOrd="0" presId="urn:microsoft.com/office/officeart/2011/layout/TabList"/>
    <dgm:cxn modelId="{C75D7F8D-AF11-418F-9D1F-05803FCE2572}" type="presParOf" srcId="{A7A82D42-2767-42B6-9DA2-1FC2CA54826A}" destId="{CD5C2519-EEB2-49C1-BEFE-9BE8355A6FA1}" srcOrd="7" destOrd="0" presId="urn:microsoft.com/office/officeart/2011/layout/Tab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A5B3D690-3D29-4E3D-8977-2F11D89EDA8A}"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IN"/>
        </a:p>
      </dgm:t>
    </dgm:pt>
    <dgm:pt modelId="{504CD9C8-AA5A-4965-AD82-721B2310BF36}">
      <dgm:prSet phldrT="[Text]"/>
      <dgm:spPr>
        <a:ln w="19050">
          <a:solidFill>
            <a:schemeClr val="accent2">
              <a:lumMod val="60000"/>
              <a:lumOff val="40000"/>
            </a:schemeClr>
          </a:solidFill>
        </a:ln>
      </dgm:spPr>
      <dgm:t>
        <a:bodyPr/>
        <a:lstStyle/>
        <a:p>
          <a:r>
            <a:rPr lang="en-US" dirty="0">
              <a:latin typeface="Aptos Narrow" panose="020B0004020202020204" pitchFamily="34" charset="0"/>
            </a:rPr>
            <a:t>Nearest Neighbor Algorithm</a:t>
          </a:r>
          <a:endParaRPr lang="en-IN" dirty="0">
            <a:latin typeface="Aptos Narrow" panose="020B0004020202020204" pitchFamily="34" charset="0"/>
          </a:endParaRPr>
        </a:p>
      </dgm:t>
    </dgm:pt>
    <dgm:pt modelId="{3B96C291-F8D9-4DB8-833A-0789996A9887}" type="parTrans" cxnId="{DE40867E-B44B-49CB-B95F-57984F9AD987}">
      <dgm:prSet/>
      <dgm:spPr/>
      <dgm:t>
        <a:bodyPr/>
        <a:lstStyle/>
        <a:p>
          <a:endParaRPr lang="en-IN"/>
        </a:p>
      </dgm:t>
    </dgm:pt>
    <dgm:pt modelId="{65FE0D29-29B6-4665-B564-FF2FCE8F4709}" type="sibTrans" cxnId="{DE40867E-B44B-49CB-B95F-57984F9AD987}">
      <dgm:prSet/>
      <dgm:spPr/>
      <dgm:t>
        <a:bodyPr/>
        <a:lstStyle/>
        <a:p>
          <a:endParaRPr lang="en-IN"/>
        </a:p>
      </dgm:t>
    </dgm:pt>
    <dgm:pt modelId="{B37AD17C-AE4E-4B59-8413-3FFE3B8B2E49}">
      <dgm:prSet phldrT="[Text]"/>
      <dgm:spPr/>
      <dgm:t>
        <a:bodyPr/>
        <a:lstStyle/>
        <a:p>
          <a:pPr>
            <a:buFont typeface="Arial" panose="020B0604020202020204" pitchFamily="34" charset="0"/>
            <a:buChar char="•"/>
          </a:pPr>
          <a:r>
            <a:rPr lang="en-US" b="0" i="0" dirty="0">
              <a:latin typeface="Cambria" panose="02040503050406030204" pitchFamily="18" charset="0"/>
              <a:ea typeface="Cambria" panose="02040503050406030204" pitchFamily="18" charset="0"/>
            </a:rPr>
            <a:t>Quickly identifies the nearest unvisited customer from the current location.</a:t>
          </a:r>
          <a:endParaRPr lang="en-IN" dirty="0">
            <a:latin typeface="Cambria" panose="02040503050406030204" pitchFamily="18" charset="0"/>
            <a:ea typeface="Cambria" panose="02040503050406030204" pitchFamily="18" charset="0"/>
          </a:endParaRPr>
        </a:p>
      </dgm:t>
    </dgm:pt>
    <dgm:pt modelId="{7C49A107-466F-45F3-BAAD-5455550CB04B}" type="parTrans" cxnId="{661BADC2-9F0A-48E1-A9E9-94F4B035C0A4}">
      <dgm:prSet/>
      <dgm:spPr/>
      <dgm:t>
        <a:bodyPr/>
        <a:lstStyle/>
        <a:p>
          <a:endParaRPr lang="en-IN"/>
        </a:p>
      </dgm:t>
    </dgm:pt>
    <dgm:pt modelId="{045CDB35-FA33-4658-8574-FEFAA028047F}" type="sibTrans" cxnId="{661BADC2-9F0A-48E1-A9E9-94F4B035C0A4}">
      <dgm:prSet/>
      <dgm:spPr/>
      <dgm:t>
        <a:bodyPr/>
        <a:lstStyle/>
        <a:p>
          <a:endParaRPr lang="en-IN"/>
        </a:p>
      </dgm:t>
    </dgm:pt>
    <dgm:pt modelId="{FFDEC8B9-1741-46E8-89AC-14961841FE54}">
      <dgm:prSet phldrT="[Text]"/>
      <dgm:spPr>
        <a:ln w="19050">
          <a:solidFill>
            <a:schemeClr val="accent2">
              <a:lumMod val="60000"/>
              <a:lumOff val="40000"/>
            </a:schemeClr>
          </a:solidFill>
        </a:ln>
      </dgm:spPr>
      <dgm:t>
        <a:bodyPr/>
        <a:lstStyle/>
        <a:p>
          <a:r>
            <a:rPr lang="en-US" dirty="0">
              <a:latin typeface="Aptos Narrow" panose="020B0004020202020204" pitchFamily="34" charset="0"/>
            </a:rPr>
            <a:t>Savings Algorithm</a:t>
          </a:r>
          <a:endParaRPr lang="en-IN" dirty="0">
            <a:latin typeface="Aptos Narrow" panose="020B0004020202020204" pitchFamily="34" charset="0"/>
          </a:endParaRPr>
        </a:p>
      </dgm:t>
    </dgm:pt>
    <dgm:pt modelId="{2318A49F-6F0B-4F18-A23C-94BEF03BBBDE}" type="parTrans" cxnId="{DCEA877D-3D7B-4209-B27B-7F8E5E72B4BA}">
      <dgm:prSet/>
      <dgm:spPr/>
      <dgm:t>
        <a:bodyPr/>
        <a:lstStyle/>
        <a:p>
          <a:endParaRPr lang="en-IN"/>
        </a:p>
      </dgm:t>
    </dgm:pt>
    <dgm:pt modelId="{FD6AF6DD-A3E3-4EDF-8137-97F6CCF3E4D9}" type="sibTrans" cxnId="{DCEA877D-3D7B-4209-B27B-7F8E5E72B4BA}">
      <dgm:prSet/>
      <dgm:spPr/>
      <dgm:t>
        <a:bodyPr/>
        <a:lstStyle/>
        <a:p>
          <a:endParaRPr lang="en-IN"/>
        </a:p>
      </dgm:t>
    </dgm:pt>
    <dgm:pt modelId="{180B758B-6CD2-4076-8AEB-55D93B21B914}">
      <dgm:prSet phldrT="[Text]"/>
      <dgm:spPr/>
      <dgm:t>
        <a:bodyPr/>
        <a:lstStyle/>
        <a:p>
          <a:pPr>
            <a:buFont typeface="Arial" panose="020B0604020202020204" pitchFamily="34" charset="0"/>
            <a:buChar char="•"/>
          </a:pPr>
          <a:r>
            <a:rPr lang="en-US" b="0" i="0" dirty="0">
              <a:latin typeface="Cambria" panose="02040503050406030204" pitchFamily="18" charset="0"/>
              <a:ea typeface="Cambria" panose="02040503050406030204" pitchFamily="18" charset="0"/>
            </a:rPr>
            <a:t>Groups customers into clusters to optimize vehicle routes and minimize total distance.</a:t>
          </a:r>
          <a:endParaRPr lang="en-IN" dirty="0">
            <a:latin typeface="Cambria" panose="02040503050406030204" pitchFamily="18" charset="0"/>
            <a:ea typeface="Cambria" panose="02040503050406030204" pitchFamily="18" charset="0"/>
          </a:endParaRPr>
        </a:p>
      </dgm:t>
    </dgm:pt>
    <dgm:pt modelId="{912ECAA4-3DBF-4655-81F5-92DAEE107C94}" type="parTrans" cxnId="{332ED6DB-63E7-4C06-88E0-EA490DA54703}">
      <dgm:prSet/>
      <dgm:spPr/>
      <dgm:t>
        <a:bodyPr/>
        <a:lstStyle/>
        <a:p>
          <a:endParaRPr lang="en-IN"/>
        </a:p>
      </dgm:t>
    </dgm:pt>
    <dgm:pt modelId="{687D7AD0-E3A6-4F47-83BB-6C249DC0D9BA}" type="sibTrans" cxnId="{332ED6DB-63E7-4C06-88E0-EA490DA54703}">
      <dgm:prSet/>
      <dgm:spPr/>
      <dgm:t>
        <a:bodyPr/>
        <a:lstStyle/>
        <a:p>
          <a:endParaRPr lang="en-IN"/>
        </a:p>
      </dgm:t>
    </dgm:pt>
    <dgm:pt modelId="{987E0A61-F246-4102-A3D6-70B88A74045F}" type="pres">
      <dgm:prSet presAssocID="{A5B3D690-3D29-4E3D-8977-2F11D89EDA8A}" presName="Name0" presStyleCnt="0">
        <dgm:presLayoutVars>
          <dgm:dir/>
          <dgm:animLvl val="lvl"/>
          <dgm:resizeHandles val="exact"/>
        </dgm:presLayoutVars>
      </dgm:prSet>
      <dgm:spPr/>
    </dgm:pt>
    <dgm:pt modelId="{8D42515F-DDFB-4ECD-8222-55E429830E89}" type="pres">
      <dgm:prSet presAssocID="{504CD9C8-AA5A-4965-AD82-721B2310BF36}" presName="composite" presStyleCnt="0"/>
      <dgm:spPr/>
    </dgm:pt>
    <dgm:pt modelId="{A4640AA1-3648-4889-972F-09556BB7ACB8}" type="pres">
      <dgm:prSet presAssocID="{504CD9C8-AA5A-4965-AD82-721B2310BF36}" presName="parTx" presStyleLbl="alignNode1" presStyleIdx="0" presStyleCnt="2">
        <dgm:presLayoutVars>
          <dgm:chMax val="0"/>
          <dgm:chPref val="0"/>
          <dgm:bulletEnabled val="1"/>
        </dgm:presLayoutVars>
      </dgm:prSet>
      <dgm:spPr/>
    </dgm:pt>
    <dgm:pt modelId="{ED24DBA8-C984-4A64-9205-73D691137FB2}" type="pres">
      <dgm:prSet presAssocID="{504CD9C8-AA5A-4965-AD82-721B2310BF36}" presName="desTx" presStyleLbl="alignAccFollowNode1" presStyleIdx="0" presStyleCnt="2">
        <dgm:presLayoutVars>
          <dgm:bulletEnabled val="1"/>
        </dgm:presLayoutVars>
      </dgm:prSet>
      <dgm:spPr/>
    </dgm:pt>
    <dgm:pt modelId="{8C8EA458-64A8-420A-82B7-FCE707CAB05A}" type="pres">
      <dgm:prSet presAssocID="{65FE0D29-29B6-4665-B564-FF2FCE8F4709}" presName="space" presStyleCnt="0"/>
      <dgm:spPr/>
    </dgm:pt>
    <dgm:pt modelId="{6FC3C998-80CA-45B1-95A5-C38ADA7D9031}" type="pres">
      <dgm:prSet presAssocID="{FFDEC8B9-1741-46E8-89AC-14961841FE54}" presName="composite" presStyleCnt="0"/>
      <dgm:spPr/>
    </dgm:pt>
    <dgm:pt modelId="{45A121AB-4238-4BA7-AA2F-BCAC12B91D40}" type="pres">
      <dgm:prSet presAssocID="{FFDEC8B9-1741-46E8-89AC-14961841FE54}" presName="parTx" presStyleLbl="alignNode1" presStyleIdx="1" presStyleCnt="2">
        <dgm:presLayoutVars>
          <dgm:chMax val="0"/>
          <dgm:chPref val="0"/>
          <dgm:bulletEnabled val="1"/>
        </dgm:presLayoutVars>
      </dgm:prSet>
      <dgm:spPr/>
    </dgm:pt>
    <dgm:pt modelId="{093540BE-C31F-4885-B527-5D49A4ED5C3B}" type="pres">
      <dgm:prSet presAssocID="{FFDEC8B9-1741-46E8-89AC-14961841FE54}" presName="desTx" presStyleLbl="alignAccFollowNode1" presStyleIdx="1" presStyleCnt="2">
        <dgm:presLayoutVars>
          <dgm:bulletEnabled val="1"/>
        </dgm:presLayoutVars>
      </dgm:prSet>
      <dgm:spPr/>
    </dgm:pt>
  </dgm:ptLst>
  <dgm:cxnLst>
    <dgm:cxn modelId="{4E52CB38-7EE0-41A1-AB8C-B262A39C1B08}" type="presOf" srcId="{A5B3D690-3D29-4E3D-8977-2F11D89EDA8A}" destId="{987E0A61-F246-4102-A3D6-70B88A74045F}" srcOrd="0" destOrd="0" presId="urn:microsoft.com/office/officeart/2005/8/layout/hList1"/>
    <dgm:cxn modelId="{63EF8A6B-F3AE-40F7-869C-C8301332CBBD}" type="presOf" srcId="{FFDEC8B9-1741-46E8-89AC-14961841FE54}" destId="{45A121AB-4238-4BA7-AA2F-BCAC12B91D40}" srcOrd="0" destOrd="0" presId="urn:microsoft.com/office/officeart/2005/8/layout/hList1"/>
    <dgm:cxn modelId="{DCEA877D-3D7B-4209-B27B-7F8E5E72B4BA}" srcId="{A5B3D690-3D29-4E3D-8977-2F11D89EDA8A}" destId="{FFDEC8B9-1741-46E8-89AC-14961841FE54}" srcOrd="1" destOrd="0" parTransId="{2318A49F-6F0B-4F18-A23C-94BEF03BBBDE}" sibTransId="{FD6AF6DD-A3E3-4EDF-8137-97F6CCF3E4D9}"/>
    <dgm:cxn modelId="{DE40867E-B44B-49CB-B95F-57984F9AD987}" srcId="{A5B3D690-3D29-4E3D-8977-2F11D89EDA8A}" destId="{504CD9C8-AA5A-4965-AD82-721B2310BF36}" srcOrd="0" destOrd="0" parTransId="{3B96C291-F8D9-4DB8-833A-0789996A9887}" sibTransId="{65FE0D29-29B6-4665-B564-FF2FCE8F4709}"/>
    <dgm:cxn modelId="{079A659A-EAA0-4107-AD09-70A1CE0D77C2}" type="presOf" srcId="{504CD9C8-AA5A-4965-AD82-721B2310BF36}" destId="{A4640AA1-3648-4889-972F-09556BB7ACB8}" srcOrd="0" destOrd="0" presId="urn:microsoft.com/office/officeart/2005/8/layout/hList1"/>
    <dgm:cxn modelId="{29EF8ABD-E93E-4DE8-A783-AC306CBAF0E5}" type="presOf" srcId="{180B758B-6CD2-4076-8AEB-55D93B21B914}" destId="{093540BE-C31F-4885-B527-5D49A4ED5C3B}" srcOrd="0" destOrd="0" presId="urn:microsoft.com/office/officeart/2005/8/layout/hList1"/>
    <dgm:cxn modelId="{661BADC2-9F0A-48E1-A9E9-94F4B035C0A4}" srcId="{504CD9C8-AA5A-4965-AD82-721B2310BF36}" destId="{B37AD17C-AE4E-4B59-8413-3FFE3B8B2E49}" srcOrd="0" destOrd="0" parTransId="{7C49A107-466F-45F3-BAAD-5455550CB04B}" sibTransId="{045CDB35-FA33-4658-8574-FEFAA028047F}"/>
    <dgm:cxn modelId="{332ED6DB-63E7-4C06-88E0-EA490DA54703}" srcId="{FFDEC8B9-1741-46E8-89AC-14961841FE54}" destId="{180B758B-6CD2-4076-8AEB-55D93B21B914}" srcOrd="0" destOrd="0" parTransId="{912ECAA4-3DBF-4655-81F5-92DAEE107C94}" sibTransId="{687D7AD0-E3A6-4F47-83BB-6C249DC0D9BA}"/>
    <dgm:cxn modelId="{A92DBCF5-8BC3-404E-B5AA-1161F0EC2217}" type="presOf" srcId="{B37AD17C-AE4E-4B59-8413-3FFE3B8B2E49}" destId="{ED24DBA8-C984-4A64-9205-73D691137FB2}" srcOrd="0" destOrd="0" presId="urn:microsoft.com/office/officeart/2005/8/layout/hList1"/>
    <dgm:cxn modelId="{46126A12-8387-4A7B-818E-6E6938D595CA}" type="presParOf" srcId="{987E0A61-F246-4102-A3D6-70B88A74045F}" destId="{8D42515F-DDFB-4ECD-8222-55E429830E89}" srcOrd="0" destOrd="0" presId="urn:microsoft.com/office/officeart/2005/8/layout/hList1"/>
    <dgm:cxn modelId="{D0029581-F7C2-4B82-9C24-B9800E5694FF}" type="presParOf" srcId="{8D42515F-DDFB-4ECD-8222-55E429830E89}" destId="{A4640AA1-3648-4889-972F-09556BB7ACB8}" srcOrd="0" destOrd="0" presId="urn:microsoft.com/office/officeart/2005/8/layout/hList1"/>
    <dgm:cxn modelId="{940AC98C-9A63-402F-A778-973D9934DE5C}" type="presParOf" srcId="{8D42515F-DDFB-4ECD-8222-55E429830E89}" destId="{ED24DBA8-C984-4A64-9205-73D691137FB2}" srcOrd="1" destOrd="0" presId="urn:microsoft.com/office/officeart/2005/8/layout/hList1"/>
    <dgm:cxn modelId="{ACCB0A00-3356-4278-860E-D84D7234F99F}" type="presParOf" srcId="{987E0A61-F246-4102-A3D6-70B88A74045F}" destId="{8C8EA458-64A8-420A-82B7-FCE707CAB05A}" srcOrd="1" destOrd="0" presId="urn:microsoft.com/office/officeart/2005/8/layout/hList1"/>
    <dgm:cxn modelId="{E39450E6-CD6E-4108-84FA-2F2C3C6A3676}" type="presParOf" srcId="{987E0A61-F246-4102-A3D6-70B88A74045F}" destId="{6FC3C998-80CA-45B1-95A5-C38ADA7D9031}" srcOrd="2" destOrd="0" presId="urn:microsoft.com/office/officeart/2005/8/layout/hList1"/>
    <dgm:cxn modelId="{341045E7-5A4E-4F50-B1D3-DFBE3E92FECF}" type="presParOf" srcId="{6FC3C998-80CA-45B1-95A5-C38ADA7D9031}" destId="{45A121AB-4238-4BA7-AA2F-BCAC12B91D40}" srcOrd="0" destOrd="0" presId="urn:microsoft.com/office/officeart/2005/8/layout/hList1"/>
    <dgm:cxn modelId="{344E5F09-70FF-4837-96A3-BCDD748EEA78}" type="presParOf" srcId="{6FC3C998-80CA-45B1-95A5-C38ADA7D9031}" destId="{093540BE-C31F-4885-B527-5D49A4ED5C3B}"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1B9A39F-39C8-483D-B96C-DA47EC37726E}">
      <dsp:nvSpPr>
        <dsp:cNvPr id="0" name=""/>
        <dsp:cNvSpPr/>
      </dsp:nvSpPr>
      <dsp:spPr>
        <a:xfrm>
          <a:off x="46" y="344462"/>
          <a:ext cx="4430598" cy="787212"/>
        </a:xfrm>
        <a:prstGeom prst="rect">
          <a:avLst/>
        </a:prstGeom>
        <a:gradFill rotWithShape="0">
          <a:gsLst>
            <a:gs pos="0">
              <a:schemeClr val="accent1">
                <a:hueOff val="0"/>
                <a:satOff val="0"/>
                <a:lumOff val="0"/>
                <a:alphaOff val="0"/>
                <a:tint val="97000"/>
                <a:satMod val="100000"/>
                <a:lumMod val="102000"/>
              </a:schemeClr>
            </a:gs>
            <a:gs pos="50000">
              <a:schemeClr val="accent1">
                <a:hueOff val="0"/>
                <a:satOff val="0"/>
                <a:lumOff val="0"/>
                <a:alphaOff val="0"/>
                <a:shade val="100000"/>
                <a:satMod val="100000"/>
                <a:lumMod val="100000"/>
              </a:schemeClr>
            </a:gs>
            <a:gs pos="100000">
              <a:schemeClr val="accent1">
                <a:hueOff val="0"/>
                <a:satOff val="0"/>
                <a:lumOff val="0"/>
                <a:alphaOff val="0"/>
                <a:shade val="80000"/>
                <a:satMod val="100000"/>
                <a:lumMod val="99000"/>
              </a:schemeClr>
            </a:gs>
          </a:gsLst>
          <a:lin ang="2700000" scaled="0"/>
        </a:gradFill>
        <a:ln w="9525" cap="flat" cmpd="sng" algn="ctr">
          <a:solidFill>
            <a:schemeClr val="accent1">
              <a:hueOff val="0"/>
              <a:satOff val="0"/>
              <a:lumOff val="0"/>
              <a:alphaOff val="0"/>
            </a:schemeClr>
          </a:solidFill>
          <a:prstDash val="solid"/>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149352" tIns="85344" rIns="149352" bIns="85344" numCol="1" spcCol="1270" anchor="ctr" anchorCtr="0">
          <a:noAutofit/>
        </a:bodyPr>
        <a:lstStyle/>
        <a:p>
          <a:pPr marL="0" lvl="0" indent="0" algn="ctr" defTabSz="933450">
            <a:lnSpc>
              <a:spcPct val="90000"/>
            </a:lnSpc>
            <a:spcBef>
              <a:spcPct val="0"/>
            </a:spcBef>
            <a:spcAft>
              <a:spcPct val="35000"/>
            </a:spcAft>
            <a:buNone/>
          </a:pPr>
          <a:r>
            <a:rPr lang="en-US" sz="2100" b="1" kern="1200" dirty="0"/>
            <a:t>Integrated Supply Chain Solutions (ISCS)</a:t>
          </a:r>
          <a:endParaRPr lang="en-IN" sz="2100" b="1" kern="1200" dirty="0"/>
        </a:p>
      </dsp:txBody>
      <dsp:txXfrm>
        <a:off x="46" y="344462"/>
        <a:ext cx="4430598" cy="787212"/>
      </dsp:txXfrm>
    </dsp:sp>
    <dsp:sp modelId="{EB1EA14C-DA43-4A2B-BAF9-E9CEE52787BF}">
      <dsp:nvSpPr>
        <dsp:cNvPr id="0" name=""/>
        <dsp:cNvSpPr/>
      </dsp:nvSpPr>
      <dsp:spPr>
        <a:xfrm>
          <a:off x="46" y="1131675"/>
          <a:ext cx="4430598" cy="2997540"/>
        </a:xfrm>
        <a:prstGeom prst="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2">
          <a:scrgbClr r="0" g="0" b="0"/>
        </a:effectRef>
        <a:fontRef idx="minor"/>
      </dsp:style>
      <dsp:txBody>
        <a:bodyPr spcFirstLastPara="0" vert="horz" wrap="square" lIns="112014" tIns="112014" rIns="149352" bIns="168021" numCol="1" spcCol="1270" anchor="t" anchorCtr="0">
          <a:noAutofit/>
        </a:bodyPr>
        <a:lstStyle/>
        <a:p>
          <a:pPr marL="228600" lvl="1" indent="-228600" algn="l" defTabSz="933450">
            <a:lnSpc>
              <a:spcPct val="90000"/>
            </a:lnSpc>
            <a:spcBef>
              <a:spcPct val="0"/>
            </a:spcBef>
            <a:spcAft>
              <a:spcPct val="15000"/>
            </a:spcAft>
            <a:buChar char="•"/>
          </a:pPr>
          <a:r>
            <a:rPr lang="en-US" sz="2100" kern="1200" dirty="0"/>
            <a:t>Consultancy &amp; Professional Services</a:t>
          </a:r>
          <a:endParaRPr lang="en-IN" sz="2100" kern="1200" dirty="0"/>
        </a:p>
        <a:p>
          <a:pPr marL="228600" lvl="1" indent="-228600" algn="l" defTabSz="933450">
            <a:lnSpc>
              <a:spcPct val="90000"/>
            </a:lnSpc>
            <a:spcBef>
              <a:spcPct val="0"/>
            </a:spcBef>
            <a:spcAft>
              <a:spcPct val="15000"/>
            </a:spcAft>
            <a:buChar char="•"/>
          </a:pPr>
          <a:r>
            <a:rPr lang="en-US" sz="2100" kern="1200"/>
            <a:t>Product Management Solutions</a:t>
          </a:r>
          <a:endParaRPr lang="en-US" sz="2100" kern="1200" dirty="0"/>
        </a:p>
        <a:p>
          <a:pPr marL="228600" lvl="1" indent="-228600" algn="l" defTabSz="933450">
            <a:lnSpc>
              <a:spcPct val="90000"/>
            </a:lnSpc>
            <a:spcBef>
              <a:spcPct val="0"/>
            </a:spcBef>
            <a:spcAft>
              <a:spcPct val="15000"/>
            </a:spcAft>
            <a:buChar char="•"/>
          </a:pPr>
          <a:r>
            <a:rPr lang="en-US" sz="2100" kern="1200"/>
            <a:t>Manufacturing Support</a:t>
          </a:r>
          <a:endParaRPr lang="en-US" sz="2100" kern="1200" dirty="0"/>
        </a:p>
        <a:p>
          <a:pPr marL="228600" lvl="1" indent="-228600" algn="l" defTabSz="933450">
            <a:lnSpc>
              <a:spcPct val="90000"/>
            </a:lnSpc>
            <a:spcBef>
              <a:spcPct val="0"/>
            </a:spcBef>
            <a:spcAft>
              <a:spcPct val="15000"/>
            </a:spcAft>
            <a:buChar char="•"/>
          </a:pPr>
          <a:r>
            <a:rPr lang="en-US" sz="2100" kern="1200"/>
            <a:t>Warehousing, Storage &amp; Distribution</a:t>
          </a:r>
          <a:endParaRPr lang="en-US" sz="2100" kern="1200" dirty="0"/>
        </a:p>
        <a:p>
          <a:pPr marL="228600" lvl="1" indent="-228600" algn="l" defTabSz="933450">
            <a:lnSpc>
              <a:spcPct val="90000"/>
            </a:lnSpc>
            <a:spcBef>
              <a:spcPct val="0"/>
            </a:spcBef>
            <a:spcAft>
              <a:spcPct val="15000"/>
            </a:spcAft>
            <a:buChar char="•"/>
          </a:pPr>
          <a:r>
            <a:rPr lang="en-US" sz="2100" kern="1200"/>
            <a:t>Transportation &amp; Integrated Logistics</a:t>
          </a:r>
          <a:endParaRPr lang="en-US" sz="2100" kern="1200" dirty="0"/>
        </a:p>
        <a:p>
          <a:pPr marL="228600" lvl="1" indent="-228600" algn="l" defTabSz="933450">
            <a:lnSpc>
              <a:spcPct val="90000"/>
            </a:lnSpc>
            <a:spcBef>
              <a:spcPct val="0"/>
            </a:spcBef>
            <a:spcAft>
              <a:spcPct val="15000"/>
            </a:spcAft>
            <a:buChar char="•"/>
          </a:pPr>
          <a:r>
            <a:rPr lang="en-US" sz="2100" kern="1200"/>
            <a:t>Integrated Packaging Solutions</a:t>
          </a:r>
          <a:endParaRPr lang="en-US" sz="2100" kern="1200" dirty="0"/>
        </a:p>
        <a:p>
          <a:pPr marL="228600" lvl="1" indent="-228600" algn="l" defTabSz="933450">
            <a:lnSpc>
              <a:spcPct val="90000"/>
            </a:lnSpc>
            <a:spcBef>
              <a:spcPct val="0"/>
            </a:spcBef>
            <a:spcAft>
              <a:spcPct val="15000"/>
            </a:spcAft>
            <a:buChar char="•"/>
          </a:pPr>
          <a:r>
            <a:rPr lang="en-US" sz="2100" kern="1200"/>
            <a:t>Information Systems</a:t>
          </a:r>
          <a:endParaRPr lang="en-US" sz="2100" kern="1200" dirty="0"/>
        </a:p>
        <a:p>
          <a:pPr marL="228600" lvl="1" indent="-228600" algn="l" defTabSz="933450">
            <a:lnSpc>
              <a:spcPct val="90000"/>
            </a:lnSpc>
            <a:spcBef>
              <a:spcPct val="0"/>
            </a:spcBef>
            <a:spcAft>
              <a:spcPct val="15000"/>
            </a:spcAft>
            <a:buChar char="•"/>
          </a:pPr>
          <a:r>
            <a:rPr lang="en-US" sz="2100" kern="1200" dirty="0"/>
            <a:t>Sourcing and Procurement</a:t>
          </a:r>
          <a:endParaRPr lang="en-IN" sz="2100" kern="1200" dirty="0"/>
        </a:p>
      </dsp:txBody>
      <dsp:txXfrm>
        <a:off x="46" y="1131675"/>
        <a:ext cx="4430598" cy="2997540"/>
      </dsp:txXfrm>
    </dsp:sp>
    <dsp:sp modelId="{995F9971-3892-4310-ACAF-CF3BE8A515FE}">
      <dsp:nvSpPr>
        <dsp:cNvPr id="0" name=""/>
        <dsp:cNvSpPr/>
      </dsp:nvSpPr>
      <dsp:spPr>
        <a:xfrm>
          <a:off x="5050928" y="344462"/>
          <a:ext cx="4430598" cy="787212"/>
        </a:xfrm>
        <a:prstGeom prst="rect">
          <a:avLst/>
        </a:prstGeom>
        <a:gradFill rotWithShape="0">
          <a:gsLst>
            <a:gs pos="0">
              <a:schemeClr val="accent1">
                <a:hueOff val="0"/>
                <a:satOff val="0"/>
                <a:lumOff val="0"/>
                <a:alphaOff val="0"/>
                <a:tint val="97000"/>
                <a:satMod val="100000"/>
                <a:lumMod val="102000"/>
              </a:schemeClr>
            </a:gs>
            <a:gs pos="50000">
              <a:schemeClr val="accent1">
                <a:hueOff val="0"/>
                <a:satOff val="0"/>
                <a:lumOff val="0"/>
                <a:alphaOff val="0"/>
                <a:shade val="100000"/>
                <a:satMod val="100000"/>
                <a:lumMod val="100000"/>
              </a:schemeClr>
            </a:gs>
            <a:gs pos="100000">
              <a:schemeClr val="accent1">
                <a:hueOff val="0"/>
                <a:satOff val="0"/>
                <a:lumOff val="0"/>
                <a:alphaOff val="0"/>
                <a:shade val="80000"/>
                <a:satMod val="100000"/>
                <a:lumMod val="99000"/>
              </a:schemeClr>
            </a:gs>
          </a:gsLst>
          <a:lin ang="2700000" scaled="0"/>
        </a:gradFill>
        <a:ln w="9525" cap="flat" cmpd="sng" algn="ctr">
          <a:solidFill>
            <a:schemeClr val="accent1">
              <a:hueOff val="0"/>
              <a:satOff val="0"/>
              <a:lumOff val="0"/>
              <a:alphaOff val="0"/>
            </a:schemeClr>
          </a:solidFill>
          <a:prstDash val="solid"/>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149352" tIns="85344" rIns="149352" bIns="85344" numCol="1" spcCol="1270" anchor="ctr" anchorCtr="0">
          <a:noAutofit/>
        </a:bodyPr>
        <a:lstStyle/>
        <a:p>
          <a:pPr marL="0" lvl="0" indent="0" algn="ctr" defTabSz="933450">
            <a:lnSpc>
              <a:spcPct val="90000"/>
            </a:lnSpc>
            <a:spcBef>
              <a:spcPct val="0"/>
            </a:spcBef>
            <a:spcAft>
              <a:spcPct val="35000"/>
            </a:spcAft>
            <a:buNone/>
          </a:pPr>
          <a:r>
            <a:rPr lang="en-US" sz="2100" b="1" kern="1200" dirty="0"/>
            <a:t>Network Solutions</a:t>
          </a:r>
          <a:endParaRPr lang="en-IN" sz="2100" b="1" kern="1200" dirty="0"/>
        </a:p>
      </dsp:txBody>
      <dsp:txXfrm>
        <a:off x="5050928" y="344462"/>
        <a:ext cx="4430598" cy="787212"/>
      </dsp:txXfrm>
    </dsp:sp>
    <dsp:sp modelId="{1918442C-79D8-410C-ACE9-7EC5A4E7079D}">
      <dsp:nvSpPr>
        <dsp:cNvPr id="0" name=""/>
        <dsp:cNvSpPr/>
      </dsp:nvSpPr>
      <dsp:spPr>
        <a:xfrm>
          <a:off x="5050928" y="1131675"/>
          <a:ext cx="4430598" cy="2997540"/>
        </a:xfrm>
        <a:prstGeom prst="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2">
          <a:scrgbClr r="0" g="0" b="0"/>
        </a:effectRef>
        <a:fontRef idx="minor"/>
      </dsp:style>
      <dsp:txBody>
        <a:bodyPr spcFirstLastPara="0" vert="horz" wrap="square" lIns="112014" tIns="112014" rIns="149352" bIns="168021" numCol="1" spcCol="1270" anchor="t" anchorCtr="0">
          <a:noAutofit/>
        </a:bodyPr>
        <a:lstStyle/>
        <a:p>
          <a:pPr marL="228600" lvl="1" indent="-228600" algn="l" defTabSz="933450">
            <a:lnSpc>
              <a:spcPct val="90000"/>
            </a:lnSpc>
            <a:spcBef>
              <a:spcPct val="0"/>
            </a:spcBef>
            <a:spcAft>
              <a:spcPct val="15000"/>
            </a:spcAft>
            <a:buChar char="•"/>
          </a:pPr>
          <a:r>
            <a:rPr lang="en-US" sz="2100" kern="1200" dirty="0"/>
            <a:t>Global Forwarding Solutions (GFS)</a:t>
          </a:r>
          <a:endParaRPr lang="en-IN" sz="2100" kern="1200" dirty="0"/>
        </a:p>
        <a:p>
          <a:pPr marL="228600" lvl="1" indent="-228600" algn="l" defTabSz="933450">
            <a:lnSpc>
              <a:spcPct val="90000"/>
            </a:lnSpc>
            <a:spcBef>
              <a:spcPct val="0"/>
            </a:spcBef>
            <a:spcAft>
              <a:spcPct val="15000"/>
            </a:spcAft>
            <a:buChar char="•"/>
          </a:pPr>
          <a:r>
            <a:rPr lang="en-US" sz="2100" kern="1200" dirty="0"/>
            <a:t>Time Critical Final Mile Solutions</a:t>
          </a:r>
        </a:p>
      </dsp:txBody>
      <dsp:txXfrm>
        <a:off x="5050928" y="1131675"/>
        <a:ext cx="4430598" cy="2997540"/>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C84A8FF-8008-4B96-941B-AF7991755292}">
      <dsp:nvSpPr>
        <dsp:cNvPr id="0" name=""/>
        <dsp:cNvSpPr/>
      </dsp:nvSpPr>
      <dsp:spPr>
        <a:xfrm>
          <a:off x="663452" y="303558"/>
          <a:ext cx="8137917" cy="3376364"/>
        </a:xfrm>
        <a:prstGeom prst="pie">
          <a:avLst>
            <a:gd name="adj1" fmla="val 16200000"/>
            <a:gd name="adj2" fmla="val 54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IN" sz="2000" b="1" i="0" u="sng" kern="1200" dirty="0"/>
            <a:t>Clarke &amp; Wright Savings Algorithm</a:t>
          </a:r>
        </a:p>
        <a:p>
          <a:pPr marL="0" lvl="0" indent="0" algn="ctr" defTabSz="889000">
            <a:lnSpc>
              <a:spcPct val="90000"/>
            </a:lnSpc>
            <a:spcBef>
              <a:spcPct val="0"/>
            </a:spcBef>
            <a:spcAft>
              <a:spcPct val="35000"/>
            </a:spcAft>
            <a:buNone/>
          </a:pPr>
          <a:r>
            <a:rPr lang="en-US" sz="1800" b="0" i="0" kern="1200" dirty="0"/>
            <a:t>Implement heuristic algorithms like Clarke-Wright savings in ORTools for CVRP.</a:t>
          </a:r>
          <a:endParaRPr lang="en-IN" sz="1800" kern="1200" dirty="0"/>
        </a:p>
      </dsp:txBody>
      <dsp:txXfrm>
        <a:off x="5110243" y="1187844"/>
        <a:ext cx="2906399" cy="1607792"/>
      </dsp:txXfrm>
    </dsp:sp>
    <dsp:sp modelId="{F5595049-726F-4FFB-8214-8257A0642DFA}">
      <dsp:nvSpPr>
        <dsp:cNvPr id="0" name=""/>
        <dsp:cNvSpPr/>
      </dsp:nvSpPr>
      <dsp:spPr>
        <a:xfrm>
          <a:off x="502673" y="303558"/>
          <a:ext cx="8137917" cy="3376364"/>
        </a:xfrm>
        <a:prstGeom prst="pie">
          <a:avLst>
            <a:gd name="adj1" fmla="val 5400000"/>
            <a:gd name="adj2" fmla="val 162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IN" sz="2000" b="1" i="0" u="sng" kern="1200" dirty="0"/>
            <a:t>Efficient Solution Finding</a:t>
          </a:r>
        </a:p>
        <a:p>
          <a:pPr marL="0" lvl="0" indent="0" algn="ctr" defTabSz="889000">
            <a:lnSpc>
              <a:spcPct val="90000"/>
            </a:lnSpc>
            <a:spcBef>
              <a:spcPct val="0"/>
            </a:spcBef>
            <a:spcAft>
              <a:spcPct val="35000"/>
            </a:spcAft>
            <a:buNone/>
          </a:pPr>
          <a:r>
            <a:rPr lang="en-US" sz="1600" b="0" i="0" kern="1200" dirty="0"/>
            <a:t>Leverage ORTools to identify near-optimal solutions for CVRP instances.</a:t>
          </a:r>
          <a:endParaRPr lang="en-IN" sz="1600" kern="1200" dirty="0"/>
        </a:p>
      </dsp:txBody>
      <dsp:txXfrm>
        <a:off x="1287400" y="1187844"/>
        <a:ext cx="2906399" cy="1607792"/>
      </dsp:txXfrm>
    </dsp:sp>
    <dsp:sp modelId="{1BEA6743-8912-407C-A897-8746F12C0CA3}">
      <dsp:nvSpPr>
        <dsp:cNvPr id="0" name=""/>
        <dsp:cNvSpPr/>
      </dsp:nvSpPr>
      <dsp:spPr>
        <a:xfrm>
          <a:off x="98474" y="94545"/>
          <a:ext cx="9145506" cy="3794391"/>
        </a:xfrm>
        <a:prstGeom prst="circularArrow">
          <a:avLst>
            <a:gd name="adj1" fmla="val 5085"/>
            <a:gd name="adj2" fmla="val 327528"/>
            <a:gd name="adj3" fmla="val 5072472"/>
            <a:gd name="adj4" fmla="val 16200000"/>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B3377E47-2829-45A4-B266-6A446C26BCEA}">
      <dsp:nvSpPr>
        <dsp:cNvPr id="0" name=""/>
        <dsp:cNvSpPr/>
      </dsp:nvSpPr>
      <dsp:spPr>
        <a:xfrm>
          <a:off x="-62305" y="94545"/>
          <a:ext cx="9145506" cy="3794391"/>
        </a:xfrm>
        <a:prstGeom prst="circularArrow">
          <a:avLst>
            <a:gd name="adj1" fmla="val 5085"/>
            <a:gd name="adj2" fmla="val 327528"/>
            <a:gd name="adj3" fmla="val 15872472"/>
            <a:gd name="adj4" fmla="val 5400000"/>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D462027-949A-40B1-9669-113A1580EB9B}">
      <dsp:nvSpPr>
        <dsp:cNvPr id="0" name=""/>
        <dsp:cNvSpPr/>
      </dsp:nvSpPr>
      <dsp:spPr>
        <a:xfrm>
          <a:off x="1347" y="831583"/>
          <a:ext cx="2683547" cy="2683547"/>
        </a:xfrm>
        <a:prstGeom prst="ellipse">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1200150">
            <a:lnSpc>
              <a:spcPct val="90000"/>
            </a:lnSpc>
            <a:spcBef>
              <a:spcPct val="0"/>
            </a:spcBef>
            <a:spcAft>
              <a:spcPct val="35000"/>
            </a:spcAft>
            <a:buNone/>
          </a:pPr>
          <a:r>
            <a:rPr lang="en-US" sz="2700" kern="1200" dirty="0"/>
            <a:t>Bhiwandi MWH</a:t>
          </a:r>
        </a:p>
        <a:p>
          <a:pPr marL="0" lvl="0" indent="0" algn="ctr" defTabSz="1200150">
            <a:lnSpc>
              <a:spcPct val="90000"/>
            </a:lnSpc>
            <a:spcBef>
              <a:spcPct val="0"/>
            </a:spcBef>
            <a:spcAft>
              <a:spcPct val="35000"/>
            </a:spcAft>
            <a:buNone/>
          </a:pPr>
          <a:r>
            <a:rPr lang="en-US" sz="2700" kern="1200" dirty="0"/>
            <a:t>421301</a:t>
          </a:r>
          <a:endParaRPr lang="en-IN" sz="2700" kern="1200" dirty="0"/>
        </a:p>
      </dsp:txBody>
      <dsp:txXfrm>
        <a:off x="394343" y="1224579"/>
        <a:ext cx="1897555" cy="1897555"/>
      </dsp:txXfrm>
    </dsp:sp>
    <dsp:sp modelId="{1C4C3F1B-A4D3-41B4-AE2D-93438AA76BCC}">
      <dsp:nvSpPr>
        <dsp:cNvPr id="0" name=""/>
        <dsp:cNvSpPr/>
      </dsp:nvSpPr>
      <dsp:spPr>
        <a:xfrm>
          <a:off x="2475696" y="452331"/>
          <a:ext cx="1672638" cy="905697"/>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77900">
            <a:lnSpc>
              <a:spcPct val="90000"/>
            </a:lnSpc>
            <a:spcBef>
              <a:spcPct val="0"/>
            </a:spcBef>
            <a:spcAft>
              <a:spcPct val="35000"/>
            </a:spcAft>
            <a:buNone/>
          </a:pPr>
          <a:endParaRPr lang="en-IN" sz="2200" kern="1200"/>
        </a:p>
      </dsp:txBody>
      <dsp:txXfrm>
        <a:off x="2475696" y="633470"/>
        <a:ext cx="1400929" cy="543419"/>
      </dsp:txXfrm>
    </dsp:sp>
    <dsp:sp modelId="{5ABDC963-EB2A-45D7-A16A-B273EC85F8EB}">
      <dsp:nvSpPr>
        <dsp:cNvPr id="0" name=""/>
        <dsp:cNvSpPr/>
      </dsp:nvSpPr>
      <dsp:spPr>
        <a:xfrm>
          <a:off x="4033814" y="831583"/>
          <a:ext cx="2683547" cy="2683547"/>
        </a:xfrm>
        <a:prstGeom prst="ellipse">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1200150">
            <a:lnSpc>
              <a:spcPct val="90000"/>
            </a:lnSpc>
            <a:spcBef>
              <a:spcPct val="0"/>
            </a:spcBef>
            <a:spcAft>
              <a:spcPct val="35000"/>
            </a:spcAft>
            <a:buNone/>
          </a:pPr>
          <a:r>
            <a:rPr lang="en-US" sz="2700" kern="1200" dirty="0"/>
            <a:t>Mumbai Suburban</a:t>
          </a:r>
        </a:p>
        <a:p>
          <a:pPr marL="0" lvl="0" indent="0" algn="ctr" defTabSz="1200150">
            <a:lnSpc>
              <a:spcPct val="90000"/>
            </a:lnSpc>
            <a:spcBef>
              <a:spcPct val="0"/>
            </a:spcBef>
            <a:spcAft>
              <a:spcPct val="35000"/>
            </a:spcAft>
            <a:buNone/>
          </a:pPr>
          <a:r>
            <a:rPr lang="en-US" sz="2700" kern="1200" dirty="0"/>
            <a:t>400057</a:t>
          </a:r>
        </a:p>
        <a:p>
          <a:pPr marL="0" lvl="0" indent="0" algn="ctr" defTabSz="1200150">
            <a:lnSpc>
              <a:spcPct val="90000"/>
            </a:lnSpc>
            <a:spcBef>
              <a:spcPct val="0"/>
            </a:spcBef>
            <a:spcAft>
              <a:spcPct val="35000"/>
            </a:spcAft>
            <a:buNone/>
          </a:pPr>
          <a:r>
            <a:rPr lang="en-IN" sz="2700" kern="1200" dirty="0"/>
            <a:t>W:87 V:38</a:t>
          </a:r>
        </a:p>
      </dsp:txBody>
      <dsp:txXfrm>
        <a:off x="4426810" y="1224579"/>
        <a:ext cx="1897555" cy="1897555"/>
      </dsp:txXfrm>
    </dsp:sp>
    <dsp:sp modelId="{CEC535B6-206A-4821-8584-D375ACB122E1}">
      <dsp:nvSpPr>
        <dsp:cNvPr id="0" name=""/>
        <dsp:cNvSpPr/>
      </dsp:nvSpPr>
      <dsp:spPr>
        <a:xfrm rot="10800000">
          <a:off x="2570374" y="2988686"/>
          <a:ext cx="1672638" cy="905697"/>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77900">
            <a:lnSpc>
              <a:spcPct val="90000"/>
            </a:lnSpc>
            <a:spcBef>
              <a:spcPct val="0"/>
            </a:spcBef>
            <a:spcAft>
              <a:spcPct val="35000"/>
            </a:spcAft>
            <a:buNone/>
          </a:pPr>
          <a:endParaRPr lang="en-IN" sz="2200" kern="1200"/>
        </a:p>
      </dsp:txBody>
      <dsp:txXfrm rot="10800000">
        <a:off x="2842083" y="3169825"/>
        <a:ext cx="1400929" cy="543419"/>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46C648-656E-4933-976D-52C9EE4ABBE6}">
      <dsp:nvSpPr>
        <dsp:cNvPr id="0" name=""/>
        <dsp:cNvSpPr/>
      </dsp:nvSpPr>
      <dsp:spPr>
        <a:xfrm>
          <a:off x="1277" y="765596"/>
          <a:ext cx="2724655" cy="1634793"/>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dirty="0"/>
            <a:t>Bhiwandi MWH</a:t>
          </a:r>
        </a:p>
        <a:p>
          <a:pPr marL="0" lvl="0" indent="0" algn="ctr" defTabSz="1111250">
            <a:lnSpc>
              <a:spcPct val="90000"/>
            </a:lnSpc>
            <a:spcBef>
              <a:spcPct val="0"/>
            </a:spcBef>
            <a:spcAft>
              <a:spcPct val="35000"/>
            </a:spcAft>
            <a:buNone/>
          </a:pPr>
          <a:r>
            <a:rPr lang="en-US" sz="2500" kern="1200" dirty="0"/>
            <a:t>421301</a:t>
          </a:r>
          <a:endParaRPr lang="en-IN" sz="2500" kern="1200" dirty="0"/>
        </a:p>
      </dsp:txBody>
      <dsp:txXfrm>
        <a:off x="49158" y="813477"/>
        <a:ext cx="2628893" cy="1539031"/>
      </dsp:txXfrm>
    </dsp:sp>
    <dsp:sp modelId="{86FD7AD7-0F2D-4507-A213-6A24064AC934}">
      <dsp:nvSpPr>
        <dsp:cNvPr id="0" name=""/>
        <dsp:cNvSpPr/>
      </dsp:nvSpPr>
      <dsp:spPr>
        <a:xfrm>
          <a:off x="2998398" y="1245135"/>
          <a:ext cx="577627" cy="675714"/>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en-IN" sz="2000" kern="1200"/>
        </a:p>
      </dsp:txBody>
      <dsp:txXfrm>
        <a:off x="2998398" y="1380278"/>
        <a:ext cx="404339" cy="405428"/>
      </dsp:txXfrm>
    </dsp:sp>
    <dsp:sp modelId="{DFCA072A-A503-455D-87C6-2799EC50981A}">
      <dsp:nvSpPr>
        <dsp:cNvPr id="0" name=""/>
        <dsp:cNvSpPr/>
      </dsp:nvSpPr>
      <dsp:spPr>
        <a:xfrm>
          <a:off x="3815795" y="765596"/>
          <a:ext cx="2724655" cy="1634793"/>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dirty="0"/>
            <a:t>Indore</a:t>
          </a:r>
        </a:p>
        <a:p>
          <a:pPr marL="0" lvl="0" indent="0" algn="ctr" defTabSz="1111250">
            <a:lnSpc>
              <a:spcPct val="90000"/>
            </a:lnSpc>
            <a:spcBef>
              <a:spcPct val="0"/>
            </a:spcBef>
            <a:spcAft>
              <a:spcPct val="35000"/>
            </a:spcAft>
            <a:buNone/>
          </a:pPr>
          <a:r>
            <a:rPr lang="en-US" sz="2500" kern="1200" dirty="0"/>
            <a:t>452010</a:t>
          </a:r>
        </a:p>
        <a:p>
          <a:pPr marL="0" lvl="0" indent="0" algn="ctr" defTabSz="1111250">
            <a:lnSpc>
              <a:spcPct val="90000"/>
            </a:lnSpc>
            <a:spcBef>
              <a:spcPct val="0"/>
            </a:spcBef>
            <a:spcAft>
              <a:spcPct val="35000"/>
            </a:spcAft>
            <a:buNone/>
          </a:pPr>
          <a:r>
            <a:rPr lang="en-IN" sz="2500" kern="1200" dirty="0"/>
            <a:t>W:70 V:18</a:t>
          </a:r>
        </a:p>
      </dsp:txBody>
      <dsp:txXfrm>
        <a:off x="3863676" y="813477"/>
        <a:ext cx="2628893" cy="1539031"/>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46C648-656E-4933-976D-52C9EE4ABBE6}">
      <dsp:nvSpPr>
        <dsp:cNvPr id="0" name=""/>
        <dsp:cNvSpPr/>
      </dsp:nvSpPr>
      <dsp:spPr>
        <a:xfrm>
          <a:off x="1277" y="765596"/>
          <a:ext cx="2724655" cy="1634793"/>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dirty="0"/>
            <a:t>Bhiwandi MWH</a:t>
          </a:r>
        </a:p>
        <a:p>
          <a:pPr marL="0" lvl="0" indent="0" algn="ctr" defTabSz="1111250">
            <a:lnSpc>
              <a:spcPct val="90000"/>
            </a:lnSpc>
            <a:spcBef>
              <a:spcPct val="0"/>
            </a:spcBef>
            <a:spcAft>
              <a:spcPct val="35000"/>
            </a:spcAft>
            <a:buNone/>
          </a:pPr>
          <a:r>
            <a:rPr lang="en-US" sz="2500" kern="1200" dirty="0"/>
            <a:t>421301</a:t>
          </a:r>
          <a:endParaRPr lang="en-IN" sz="2500" kern="1200" dirty="0"/>
        </a:p>
      </dsp:txBody>
      <dsp:txXfrm>
        <a:off x="49158" y="813477"/>
        <a:ext cx="2628893" cy="1539031"/>
      </dsp:txXfrm>
    </dsp:sp>
    <dsp:sp modelId="{86FD7AD7-0F2D-4507-A213-6A24064AC934}">
      <dsp:nvSpPr>
        <dsp:cNvPr id="0" name=""/>
        <dsp:cNvSpPr/>
      </dsp:nvSpPr>
      <dsp:spPr>
        <a:xfrm>
          <a:off x="2998398" y="1245135"/>
          <a:ext cx="577627" cy="675714"/>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en-IN" sz="2000" kern="1200"/>
        </a:p>
      </dsp:txBody>
      <dsp:txXfrm>
        <a:off x="2998398" y="1380278"/>
        <a:ext cx="404339" cy="405428"/>
      </dsp:txXfrm>
    </dsp:sp>
    <dsp:sp modelId="{DFCA072A-A503-455D-87C6-2799EC50981A}">
      <dsp:nvSpPr>
        <dsp:cNvPr id="0" name=""/>
        <dsp:cNvSpPr/>
      </dsp:nvSpPr>
      <dsp:spPr>
        <a:xfrm>
          <a:off x="3815795" y="765596"/>
          <a:ext cx="2724655" cy="1634793"/>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dirty="0"/>
            <a:t>GONDIA</a:t>
          </a:r>
        </a:p>
        <a:p>
          <a:pPr marL="0" lvl="0" indent="0" algn="ctr" defTabSz="1111250">
            <a:lnSpc>
              <a:spcPct val="90000"/>
            </a:lnSpc>
            <a:spcBef>
              <a:spcPct val="0"/>
            </a:spcBef>
            <a:spcAft>
              <a:spcPct val="35000"/>
            </a:spcAft>
            <a:buNone/>
          </a:pPr>
          <a:r>
            <a:rPr lang="en-US" sz="2500" kern="1200" dirty="0"/>
            <a:t>441601</a:t>
          </a:r>
        </a:p>
        <a:p>
          <a:pPr marL="0" lvl="0" indent="0" algn="ctr" defTabSz="1111250">
            <a:lnSpc>
              <a:spcPct val="90000"/>
            </a:lnSpc>
            <a:spcBef>
              <a:spcPct val="0"/>
            </a:spcBef>
            <a:spcAft>
              <a:spcPct val="35000"/>
            </a:spcAft>
            <a:buNone/>
          </a:pPr>
          <a:r>
            <a:rPr lang="en-IN" sz="2500" kern="1200" dirty="0"/>
            <a:t>W:541 V:262</a:t>
          </a:r>
        </a:p>
      </dsp:txBody>
      <dsp:txXfrm>
        <a:off x="3863676" y="813477"/>
        <a:ext cx="2628893" cy="1539031"/>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46C648-656E-4933-976D-52C9EE4ABBE6}">
      <dsp:nvSpPr>
        <dsp:cNvPr id="0" name=""/>
        <dsp:cNvSpPr/>
      </dsp:nvSpPr>
      <dsp:spPr>
        <a:xfrm>
          <a:off x="7192" y="938089"/>
          <a:ext cx="2149679" cy="1289807"/>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Bhiwandi MWH</a:t>
          </a:r>
        </a:p>
        <a:p>
          <a:pPr marL="0" lvl="0" indent="0" algn="ctr" defTabSz="889000">
            <a:lnSpc>
              <a:spcPct val="90000"/>
            </a:lnSpc>
            <a:spcBef>
              <a:spcPct val="0"/>
            </a:spcBef>
            <a:spcAft>
              <a:spcPct val="35000"/>
            </a:spcAft>
            <a:buNone/>
          </a:pPr>
          <a:r>
            <a:rPr lang="en-US" sz="2000" kern="1200" dirty="0"/>
            <a:t>421301</a:t>
          </a:r>
          <a:endParaRPr lang="en-IN" sz="2000" kern="1200" dirty="0"/>
        </a:p>
      </dsp:txBody>
      <dsp:txXfrm>
        <a:off x="44969" y="975866"/>
        <a:ext cx="2074125" cy="1214253"/>
      </dsp:txXfrm>
    </dsp:sp>
    <dsp:sp modelId="{86FD7AD7-0F2D-4507-A213-6A24064AC934}">
      <dsp:nvSpPr>
        <dsp:cNvPr id="0" name=""/>
        <dsp:cNvSpPr/>
      </dsp:nvSpPr>
      <dsp:spPr>
        <a:xfrm>
          <a:off x="2371839" y="1316432"/>
          <a:ext cx="455731" cy="533120"/>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IN" sz="1600" kern="1200"/>
        </a:p>
      </dsp:txBody>
      <dsp:txXfrm>
        <a:off x="2371839" y="1423056"/>
        <a:ext cx="319012" cy="319872"/>
      </dsp:txXfrm>
    </dsp:sp>
    <dsp:sp modelId="{DFCA072A-A503-455D-87C6-2799EC50981A}">
      <dsp:nvSpPr>
        <dsp:cNvPr id="0" name=""/>
        <dsp:cNvSpPr/>
      </dsp:nvSpPr>
      <dsp:spPr>
        <a:xfrm>
          <a:off x="3016742" y="938089"/>
          <a:ext cx="2149679" cy="1289807"/>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Jabalpur</a:t>
          </a:r>
        </a:p>
        <a:p>
          <a:pPr marL="0" lvl="0" indent="0" algn="ctr" defTabSz="889000">
            <a:lnSpc>
              <a:spcPct val="90000"/>
            </a:lnSpc>
            <a:spcBef>
              <a:spcPct val="0"/>
            </a:spcBef>
            <a:spcAft>
              <a:spcPct val="35000"/>
            </a:spcAft>
            <a:buNone/>
          </a:pPr>
          <a:r>
            <a:rPr lang="en-US" sz="2000" kern="1200" dirty="0"/>
            <a:t>482001</a:t>
          </a:r>
        </a:p>
        <a:p>
          <a:pPr marL="0" lvl="0" indent="0" algn="ctr" defTabSz="889000">
            <a:lnSpc>
              <a:spcPct val="90000"/>
            </a:lnSpc>
            <a:spcBef>
              <a:spcPct val="0"/>
            </a:spcBef>
            <a:spcAft>
              <a:spcPct val="35000"/>
            </a:spcAft>
            <a:buNone/>
          </a:pPr>
          <a:r>
            <a:rPr lang="en-IN" sz="2000" kern="1200" dirty="0"/>
            <a:t>W:55 V:34</a:t>
          </a:r>
        </a:p>
      </dsp:txBody>
      <dsp:txXfrm>
        <a:off x="3054519" y="975866"/>
        <a:ext cx="2074125" cy="1214253"/>
      </dsp:txXfrm>
    </dsp:sp>
    <dsp:sp modelId="{519EC8E4-F556-4005-8CD3-45D44B299DBD}">
      <dsp:nvSpPr>
        <dsp:cNvPr id="0" name=""/>
        <dsp:cNvSpPr/>
      </dsp:nvSpPr>
      <dsp:spPr>
        <a:xfrm>
          <a:off x="5381389" y="1316432"/>
          <a:ext cx="455731" cy="533120"/>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IN" sz="1600" kern="1200"/>
        </a:p>
      </dsp:txBody>
      <dsp:txXfrm>
        <a:off x="5381389" y="1423056"/>
        <a:ext cx="319012" cy="319872"/>
      </dsp:txXfrm>
    </dsp:sp>
    <dsp:sp modelId="{67724FA6-E47D-4DE8-86C6-2CB3805E2D4D}">
      <dsp:nvSpPr>
        <dsp:cNvPr id="0" name=""/>
        <dsp:cNvSpPr/>
      </dsp:nvSpPr>
      <dsp:spPr>
        <a:xfrm>
          <a:off x="6026293" y="938089"/>
          <a:ext cx="2149679" cy="1289807"/>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SHAHDOL</a:t>
          </a:r>
        </a:p>
        <a:p>
          <a:pPr marL="0" lvl="0" indent="0" algn="ctr" defTabSz="889000">
            <a:lnSpc>
              <a:spcPct val="90000"/>
            </a:lnSpc>
            <a:spcBef>
              <a:spcPct val="0"/>
            </a:spcBef>
            <a:spcAft>
              <a:spcPct val="35000"/>
            </a:spcAft>
            <a:buNone/>
          </a:pPr>
          <a:r>
            <a:rPr lang="en-US" sz="2000" kern="1200" dirty="0"/>
            <a:t>484001</a:t>
          </a:r>
        </a:p>
        <a:p>
          <a:pPr marL="0" lvl="0" indent="0" algn="ctr" defTabSz="889000">
            <a:lnSpc>
              <a:spcPct val="90000"/>
            </a:lnSpc>
            <a:spcBef>
              <a:spcPct val="0"/>
            </a:spcBef>
            <a:spcAft>
              <a:spcPct val="35000"/>
            </a:spcAft>
            <a:buNone/>
          </a:pPr>
          <a:r>
            <a:rPr lang="en-IN" sz="2000" kern="1200" dirty="0"/>
            <a:t>W:163 V:101</a:t>
          </a:r>
        </a:p>
      </dsp:txBody>
      <dsp:txXfrm>
        <a:off x="6064070" y="975866"/>
        <a:ext cx="2074125" cy="1214253"/>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46C648-656E-4933-976D-52C9EE4ABBE6}">
      <dsp:nvSpPr>
        <dsp:cNvPr id="0" name=""/>
        <dsp:cNvSpPr/>
      </dsp:nvSpPr>
      <dsp:spPr>
        <a:xfrm>
          <a:off x="1277" y="765596"/>
          <a:ext cx="2724655" cy="1634793"/>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dirty="0"/>
            <a:t>Bhiwandi MWH</a:t>
          </a:r>
        </a:p>
        <a:p>
          <a:pPr marL="0" lvl="0" indent="0" algn="ctr" defTabSz="1111250">
            <a:lnSpc>
              <a:spcPct val="90000"/>
            </a:lnSpc>
            <a:spcBef>
              <a:spcPct val="0"/>
            </a:spcBef>
            <a:spcAft>
              <a:spcPct val="35000"/>
            </a:spcAft>
            <a:buNone/>
          </a:pPr>
          <a:r>
            <a:rPr lang="en-US" sz="2500" kern="1200" dirty="0"/>
            <a:t>421301</a:t>
          </a:r>
          <a:endParaRPr lang="en-IN" sz="2500" kern="1200" dirty="0"/>
        </a:p>
      </dsp:txBody>
      <dsp:txXfrm>
        <a:off x="49158" y="813477"/>
        <a:ext cx="2628893" cy="1539031"/>
      </dsp:txXfrm>
    </dsp:sp>
    <dsp:sp modelId="{86FD7AD7-0F2D-4507-A213-6A24064AC934}">
      <dsp:nvSpPr>
        <dsp:cNvPr id="0" name=""/>
        <dsp:cNvSpPr/>
      </dsp:nvSpPr>
      <dsp:spPr>
        <a:xfrm>
          <a:off x="2998398" y="1245135"/>
          <a:ext cx="577627" cy="675714"/>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en-IN" sz="2000" kern="1200"/>
        </a:p>
      </dsp:txBody>
      <dsp:txXfrm>
        <a:off x="2998398" y="1380278"/>
        <a:ext cx="404339" cy="405428"/>
      </dsp:txXfrm>
    </dsp:sp>
    <dsp:sp modelId="{DFCA072A-A503-455D-87C6-2799EC50981A}">
      <dsp:nvSpPr>
        <dsp:cNvPr id="0" name=""/>
        <dsp:cNvSpPr/>
      </dsp:nvSpPr>
      <dsp:spPr>
        <a:xfrm>
          <a:off x="3815795" y="765596"/>
          <a:ext cx="2724655" cy="1634793"/>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dirty="0" err="1"/>
            <a:t>Kondotty</a:t>
          </a:r>
          <a:endParaRPr lang="en-US" sz="2500" kern="1200" dirty="0"/>
        </a:p>
        <a:p>
          <a:pPr marL="0" lvl="0" indent="0" algn="ctr" defTabSz="1111250">
            <a:lnSpc>
              <a:spcPct val="90000"/>
            </a:lnSpc>
            <a:spcBef>
              <a:spcPct val="0"/>
            </a:spcBef>
            <a:spcAft>
              <a:spcPct val="35000"/>
            </a:spcAft>
            <a:buNone/>
          </a:pPr>
          <a:r>
            <a:rPr lang="en-US" sz="2500" kern="1200" dirty="0"/>
            <a:t>673638</a:t>
          </a:r>
        </a:p>
        <a:p>
          <a:pPr marL="0" lvl="0" indent="0" algn="ctr" defTabSz="1111250">
            <a:lnSpc>
              <a:spcPct val="90000"/>
            </a:lnSpc>
            <a:spcBef>
              <a:spcPct val="0"/>
            </a:spcBef>
            <a:spcAft>
              <a:spcPct val="35000"/>
            </a:spcAft>
            <a:buNone/>
          </a:pPr>
          <a:r>
            <a:rPr lang="en-IN" sz="2500" kern="1200" dirty="0"/>
            <a:t>W:346 V:149</a:t>
          </a:r>
        </a:p>
      </dsp:txBody>
      <dsp:txXfrm>
        <a:off x="3863676" y="813477"/>
        <a:ext cx="2628893" cy="1539031"/>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46C648-656E-4933-976D-52C9EE4ABBE6}">
      <dsp:nvSpPr>
        <dsp:cNvPr id="0" name=""/>
        <dsp:cNvSpPr/>
      </dsp:nvSpPr>
      <dsp:spPr>
        <a:xfrm>
          <a:off x="1277" y="765596"/>
          <a:ext cx="2724655" cy="1634793"/>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dirty="0"/>
            <a:t>Bhiwandi MWH</a:t>
          </a:r>
        </a:p>
        <a:p>
          <a:pPr marL="0" lvl="0" indent="0" algn="ctr" defTabSz="1111250">
            <a:lnSpc>
              <a:spcPct val="90000"/>
            </a:lnSpc>
            <a:spcBef>
              <a:spcPct val="0"/>
            </a:spcBef>
            <a:spcAft>
              <a:spcPct val="35000"/>
            </a:spcAft>
            <a:buNone/>
          </a:pPr>
          <a:r>
            <a:rPr lang="en-US" sz="2500" kern="1200" dirty="0"/>
            <a:t>421301</a:t>
          </a:r>
          <a:endParaRPr lang="en-IN" sz="2500" kern="1200" dirty="0"/>
        </a:p>
      </dsp:txBody>
      <dsp:txXfrm>
        <a:off x="49158" y="813477"/>
        <a:ext cx="2628893" cy="1539031"/>
      </dsp:txXfrm>
    </dsp:sp>
    <dsp:sp modelId="{86FD7AD7-0F2D-4507-A213-6A24064AC934}">
      <dsp:nvSpPr>
        <dsp:cNvPr id="0" name=""/>
        <dsp:cNvSpPr/>
      </dsp:nvSpPr>
      <dsp:spPr>
        <a:xfrm>
          <a:off x="2998398" y="1245135"/>
          <a:ext cx="577627" cy="675714"/>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en-IN" sz="2000" kern="1200"/>
        </a:p>
      </dsp:txBody>
      <dsp:txXfrm>
        <a:off x="2998398" y="1380278"/>
        <a:ext cx="404339" cy="405428"/>
      </dsp:txXfrm>
    </dsp:sp>
    <dsp:sp modelId="{DFCA072A-A503-455D-87C6-2799EC50981A}">
      <dsp:nvSpPr>
        <dsp:cNvPr id="0" name=""/>
        <dsp:cNvSpPr/>
      </dsp:nvSpPr>
      <dsp:spPr>
        <a:xfrm>
          <a:off x="3815795" y="765596"/>
          <a:ext cx="2724655" cy="1634793"/>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dirty="0"/>
            <a:t>Orissa</a:t>
          </a:r>
        </a:p>
        <a:p>
          <a:pPr marL="0" lvl="0" indent="0" algn="ctr" defTabSz="1111250">
            <a:lnSpc>
              <a:spcPct val="90000"/>
            </a:lnSpc>
            <a:spcBef>
              <a:spcPct val="0"/>
            </a:spcBef>
            <a:spcAft>
              <a:spcPct val="35000"/>
            </a:spcAft>
            <a:buNone/>
          </a:pPr>
          <a:r>
            <a:rPr lang="en-US" sz="2500" kern="1200" dirty="0"/>
            <a:t>754002</a:t>
          </a:r>
        </a:p>
        <a:p>
          <a:pPr marL="0" lvl="0" indent="0" algn="ctr" defTabSz="1111250">
            <a:lnSpc>
              <a:spcPct val="90000"/>
            </a:lnSpc>
            <a:spcBef>
              <a:spcPct val="0"/>
            </a:spcBef>
            <a:spcAft>
              <a:spcPct val="35000"/>
            </a:spcAft>
            <a:buNone/>
          </a:pPr>
          <a:r>
            <a:rPr lang="en-IN" sz="2500" kern="1200" dirty="0"/>
            <a:t>W:87 V:38</a:t>
          </a:r>
        </a:p>
      </dsp:txBody>
      <dsp:txXfrm>
        <a:off x="3863676" y="813477"/>
        <a:ext cx="2628893" cy="1539031"/>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D462027-949A-40B1-9669-113A1580EB9B}">
      <dsp:nvSpPr>
        <dsp:cNvPr id="0" name=""/>
        <dsp:cNvSpPr/>
      </dsp:nvSpPr>
      <dsp:spPr>
        <a:xfrm>
          <a:off x="1347" y="831583"/>
          <a:ext cx="2683547" cy="2683547"/>
        </a:xfrm>
        <a:prstGeom prst="ellipse">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1333500">
            <a:lnSpc>
              <a:spcPct val="90000"/>
            </a:lnSpc>
            <a:spcBef>
              <a:spcPct val="0"/>
            </a:spcBef>
            <a:spcAft>
              <a:spcPct val="35000"/>
            </a:spcAft>
            <a:buNone/>
          </a:pPr>
          <a:r>
            <a:rPr lang="en-US" sz="3000" kern="1200" dirty="0"/>
            <a:t>RWH-Kolkata</a:t>
          </a:r>
        </a:p>
        <a:p>
          <a:pPr marL="0" lvl="0" indent="0" algn="ctr" defTabSz="1333500">
            <a:lnSpc>
              <a:spcPct val="90000"/>
            </a:lnSpc>
            <a:spcBef>
              <a:spcPct val="0"/>
            </a:spcBef>
            <a:spcAft>
              <a:spcPct val="35000"/>
            </a:spcAft>
            <a:buNone/>
          </a:pPr>
          <a:r>
            <a:rPr lang="en-IN" sz="3000" kern="1200" dirty="0"/>
            <a:t>711302</a:t>
          </a:r>
        </a:p>
      </dsp:txBody>
      <dsp:txXfrm>
        <a:off x="394343" y="1224579"/>
        <a:ext cx="1897555" cy="1897555"/>
      </dsp:txXfrm>
    </dsp:sp>
    <dsp:sp modelId="{1C4C3F1B-A4D3-41B4-AE2D-93438AA76BCC}">
      <dsp:nvSpPr>
        <dsp:cNvPr id="0" name=""/>
        <dsp:cNvSpPr/>
      </dsp:nvSpPr>
      <dsp:spPr>
        <a:xfrm>
          <a:off x="2475696" y="452331"/>
          <a:ext cx="1672638" cy="905697"/>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en-IN" sz="2400" kern="1200"/>
        </a:p>
      </dsp:txBody>
      <dsp:txXfrm>
        <a:off x="2475696" y="633470"/>
        <a:ext cx="1400929" cy="543419"/>
      </dsp:txXfrm>
    </dsp:sp>
    <dsp:sp modelId="{5ABDC963-EB2A-45D7-A16A-B273EC85F8EB}">
      <dsp:nvSpPr>
        <dsp:cNvPr id="0" name=""/>
        <dsp:cNvSpPr/>
      </dsp:nvSpPr>
      <dsp:spPr>
        <a:xfrm>
          <a:off x="4033814" y="831583"/>
          <a:ext cx="2683547" cy="2683547"/>
        </a:xfrm>
        <a:prstGeom prst="ellipse">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1333500">
            <a:lnSpc>
              <a:spcPct val="90000"/>
            </a:lnSpc>
            <a:spcBef>
              <a:spcPct val="0"/>
            </a:spcBef>
            <a:spcAft>
              <a:spcPct val="35000"/>
            </a:spcAft>
            <a:buNone/>
          </a:pPr>
          <a:r>
            <a:rPr lang="en-US" sz="3000" kern="1200" dirty="0"/>
            <a:t>Howrah</a:t>
          </a:r>
        </a:p>
        <a:p>
          <a:pPr marL="0" lvl="0" indent="0" algn="ctr" defTabSz="1333500">
            <a:lnSpc>
              <a:spcPct val="90000"/>
            </a:lnSpc>
            <a:spcBef>
              <a:spcPct val="0"/>
            </a:spcBef>
            <a:spcAft>
              <a:spcPct val="35000"/>
            </a:spcAft>
            <a:buNone/>
          </a:pPr>
          <a:r>
            <a:rPr lang="en-US" sz="3000" kern="1200" dirty="0"/>
            <a:t>711303</a:t>
          </a:r>
        </a:p>
        <a:p>
          <a:pPr marL="0" lvl="0" indent="0" algn="ctr" defTabSz="1333500">
            <a:lnSpc>
              <a:spcPct val="90000"/>
            </a:lnSpc>
            <a:spcBef>
              <a:spcPct val="0"/>
            </a:spcBef>
            <a:spcAft>
              <a:spcPct val="35000"/>
            </a:spcAft>
            <a:buNone/>
          </a:pPr>
          <a:r>
            <a:rPr lang="en-IN" sz="3000" kern="1200" dirty="0"/>
            <a:t>W:134 V:26</a:t>
          </a:r>
        </a:p>
      </dsp:txBody>
      <dsp:txXfrm>
        <a:off x="4426810" y="1224579"/>
        <a:ext cx="1897555" cy="1897555"/>
      </dsp:txXfrm>
    </dsp:sp>
    <dsp:sp modelId="{CEC535B6-206A-4821-8584-D375ACB122E1}">
      <dsp:nvSpPr>
        <dsp:cNvPr id="0" name=""/>
        <dsp:cNvSpPr/>
      </dsp:nvSpPr>
      <dsp:spPr>
        <a:xfrm rot="10800000">
          <a:off x="2570374" y="2988686"/>
          <a:ext cx="1672638" cy="905697"/>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en-IN" sz="2400" kern="1200"/>
        </a:p>
      </dsp:txBody>
      <dsp:txXfrm rot="10800000">
        <a:off x="2842083" y="3169825"/>
        <a:ext cx="1400929" cy="543419"/>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46C648-656E-4933-976D-52C9EE4ABBE6}">
      <dsp:nvSpPr>
        <dsp:cNvPr id="0" name=""/>
        <dsp:cNvSpPr/>
      </dsp:nvSpPr>
      <dsp:spPr>
        <a:xfrm>
          <a:off x="6958" y="959010"/>
          <a:ext cx="2079941" cy="1247964"/>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RWH-Kolkata</a:t>
          </a:r>
        </a:p>
        <a:p>
          <a:pPr marL="0" lvl="0" indent="0" algn="ctr" defTabSz="844550">
            <a:lnSpc>
              <a:spcPct val="90000"/>
            </a:lnSpc>
            <a:spcBef>
              <a:spcPct val="0"/>
            </a:spcBef>
            <a:spcAft>
              <a:spcPct val="35000"/>
            </a:spcAft>
            <a:buNone/>
          </a:pPr>
          <a:r>
            <a:rPr lang="en-IN" sz="1900" kern="1200" dirty="0"/>
            <a:t>711302</a:t>
          </a:r>
        </a:p>
      </dsp:txBody>
      <dsp:txXfrm>
        <a:off x="43510" y="995562"/>
        <a:ext cx="2006837" cy="1174860"/>
      </dsp:txXfrm>
    </dsp:sp>
    <dsp:sp modelId="{86FD7AD7-0F2D-4507-A213-6A24064AC934}">
      <dsp:nvSpPr>
        <dsp:cNvPr id="0" name=""/>
        <dsp:cNvSpPr/>
      </dsp:nvSpPr>
      <dsp:spPr>
        <a:xfrm>
          <a:off x="2294894" y="1325080"/>
          <a:ext cx="440947" cy="515825"/>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IN" sz="1500" kern="1200"/>
        </a:p>
      </dsp:txBody>
      <dsp:txXfrm>
        <a:off x="2294894" y="1428245"/>
        <a:ext cx="308663" cy="309495"/>
      </dsp:txXfrm>
    </dsp:sp>
    <dsp:sp modelId="{DFCA072A-A503-455D-87C6-2799EC50981A}">
      <dsp:nvSpPr>
        <dsp:cNvPr id="0" name=""/>
        <dsp:cNvSpPr/>
      </dsp:nvSpPr>
      <dsp:spPr>
        <a:xfrm>
          <a:off x="2918876" y="959010"/>
          <a:ext cx="2079941" cy="1247964"/>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JAMSHEDPUR</a:t>
          </a:r>
        </a:p>
        <a:p>
          <a:pPr marL="0" lvl="0" indent="0" algn="ctr" defTabSz="844550">
            <a:lnSpc>
              <a:spcPct val="90000"/>
            </a:lnSpc>
            <a:spcBef>
              <a:spcPct val="0"/>
            </a:spcBef>
            <a:spcAft>
              <a:spcPct val="35000"/>
            </a:spcAft>
            <a:buNone/>
          </a:pPr>
          <a:r>
            <a:rPr lang="en-US" sz="1900" kern="1200" dirty="0"/>
            <a:t>831012</a:t>
          </a:r>
        </a:p>
        <a:p>
          <a:pPr marL="0" lvl="0" indent="0" algn="ctr" defTabSz="844550">
            <a:lnSpc>
              <a:spcPct val="90000"/>
            </a:lnSpc>
            <a:spcBef>
              <a:spcPct val="0"/>
            </a:spcBef>
            <a:spcAft>
              <a:spcPct val="35000"/>
            </a:spcAft>
            <a:buNone/>
          </a:pPr>
          <a:r>
            <a:rPr lang="en-IN" sz="1900" kern="1200" dirty="0"/>
            <a:t>W:272 V:167</a:t>
          </a:r>
        </a:p>
      </dsp:txBody>
      <dsp:txXfrm>
        <a:off x="2955428" y="995562"/>
        <a:ext cx="2006837" cy="1174860"/>
      </dsp:txXfrm>
    </dsp:sp>
    <dsp:sp modelId="{5E410815-849B-4420-8C05-EC1B7A333817}">
      <dsp:nvSpPr>
        <dsp:cNvPr id="0" name=""/>
        <dsp:cNvSpPr/>
      </dsp:nvSpPr>
      <dsp:spPr>
        <a:xfrm>
          <a:off x="5206811" y="1325080"/>
          <a:ext cx="440947" cy="515825"/>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IN" sz="1500" kern="1200"/>
        </a:p>
      </dsp:txBody>
      <dsp:txXfrm>
        <a:off x="5206811" y="1428245"/>
        <a:ext cx="308663" cy="309495"/>
      </dsp:txXfrm>
    </dsp:sp>
    <dsp:sp modelId="{E9CC66C4-0334-4A35-A575-4A391005C4E9}">
      <dsp:nvSpPr>
        <dsp:cNvPr id="0" name=""/>
        <dsp:cNvSpPr/>
      </dsp:nvSpPr>
      <dsp:spPr>
        <a:xfrm>
          <a:off x="5830793" y="959010"/>
          <a:ext cx="2079941" cy="1247964"/>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JAMSHEDPUR</a:t>
          </a:r>
        </a:p>
        <a:p>
          <a:pPr marL="0" lvl="0" indent="0" algn="ctr" defTabSz="844550">
            <a:lnSpc>
              <a:spcPct val="90000"/>
            </a:lnSpc>
            <a:spcBef>
              <a:spcPct val="0"/>
            </a:spcBef>
            <a:spcAft>
              <a:spcPct val="35000"/>
            </a:spcAft>
            <a:buNone/>
          </a:pPr>
          <a:r>
            <a:rPr lang="en-US" sz="1900" kern="1200" dirty="0"/>
            <a:t>831006</a:t>
          </a:r>
        </a:p>
        <a:p>
          <a:pPr marL="0" lvl="0" indent="0" algn="ctr" defTabSz="844550">
            <a:lnSpc>
              <a:spcPct val="90000"/>
            </a:lnSpc>
            <a:spcBef>
              <a:spcPct val="0"/>
            </a:spcBef>
            <a:spcAft>
              <a:spcPct val="35000"/>
            </a:spcAft>
            <a:buNone/>
          </a:pPr>
          <a:r>
            <a:rPr lang="en-IN" sz="1900" kern="1200" dirty="0"/>
            <a:t>W:163 V:101</a:t>
          </a:r>
        </a:p>
      </dsp:txBody>
      <dsp:txXfrm>
        <a:off x="5867345" y="995562"/>
        <a:ext cx="2006837" cy="1174860"/>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46C648-656E-4933-976D-52C9EE4ABBE6}">
      <dsp:nvSpPr>
        <dsp:cNvPr id="0" name=""/>
        <dsp:cNvSpPr/>
      </dsp:nvSpPr>
      <dsp:spPr>
        <a:xfrm>
          <a:off x="1248" y="784093"/>
          <a:ext cx="2662998" cy="1597799"/>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RWH-Kolkata</a:t>
          </a:r>
        </a:p>
        <a:p>
          <a:pPr marL="0" lvl="0" indent="0" algn="ctr" defTabSz="1066800">
            <a:lnSpc>
              <a:spcPct val="90000"/>
            </a:lnSpc>
            <a:spcBef>
              <a:spcPct val="0"/>
            </a:spcBef>
            <a:spcAft>
              <a:spcPct val="35000"/>
            </a:spcAft>
            <a:buNone/>
          </a:pPr>
          <a:r>
            <a:rPr lang="en-IN" sz="2400" kern="1200" dirty="0"/>
            <a:t>711302</a:t>
          </a:r>
        </a:p>
      </dsp:txBody>
      <dsp:txXfrm>
        <a:off x="48046" y="830891"/>
        <a:ext cx="2569402" cy="1504203"/>
      </dsp:txXfrm>
    </dsp:sp>
    <dsp:sp modelId="{86FD7AD7-0F2D-4507-A213-6A24064AC934}">
      <dsp:nvSpPr>
        <dsp:cNvPr id="0" name=""/>
        <dsp:cNvSpPr/>
      </dsp:nvSpPr>
      <dsp:spPr>
        <a:xfrm>
          <a:off x="2930547" y="1252781"/>
          <a:ext cx="564555" cy="660423"/>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IN" sz="1900" kern="1200"/>
        </a:p>
      </dsp:txBody>
      <dsp:txXfrm>
        <a:off x="2930547" y="1384866"/>
        <a:ext cx="395189" cy="396253"/>
      </dsp:txXfrm>
    </dsp:sp>
    <dsp:sp modelId="{DFCA072A-A503-455D-87C6-2799EC50981A}">
      <dsp:nvSpPr>
        <dsp:cNvPr id="0" name=""/>
        <dsp:cNvSpPr/>
      </dsp:nvSpPr>
      <dsp:spPr>
        <a:xfrm>
          <a:off x="3729446" y="784093"/>
          <a:ext cx="2662998" cy="1597799"/>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Berhampur</a:t>
          </a:r>
        </a:p>
        <a:p>
          <a:pPr marL="0" lvl="0" indent="0" algn="ctr" defTabSz="1066800">
            <a:lnSpc>
              <a:spcPct val="90000"/>
            </a:lnSpc>
            <a:spcBef>
              <a:spcPct val="0"/>
            </a:spcBef>
            <a:spcAft>
              <a:spcPct val="35000"/>
            </a:spcAft>
            <a:buNone/>
          </a:pPr>
          <a:r>
            <a:rPr lang="en-US" sz="2400" kern="1200" dirty="0"/>
            <a:t>760001</a:t>
          </a:r>
        </a:p>
        <a:p>
          <a:pPr marL="0" lvl="0" indent="0" algn="ctr" defTabSz="1066800">
            <a:lnSpc>
              <a:spcPct val="90000"/>
            </a:lnSpc>
            <a:spcBef>
              <a:spcPct val="0"/>
            </a:spcBef>
            <a:spcAft>
              <a:spcPct val="35000"/>
            </a:spcAft>
            <a:buNone/>
          </a:pPr>
          <a:r>
            <a:rPr lang="en-IN" sz="2400" kern="1200" dirty="0"/>
            <a:t>W:541 V:262</a:t>
          </a:r>
        </a:p>
      </dsp:txBody>
      <dsp:txXfrm>
        <a:off x="3776244" y="830891"/>
        <a:ext cx="2569402" cy="150420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BB66A2-7022-4390-9A19-3A04FA6E7257}">
      <dsp:nvSpPr>
        <dsp:cNvPr id="0" name=""/>
        <dsp:cNvSpPr/>
      </dsp:nvSpPr>
      <dsp:spPr>
        <a:xfrm>
          <a:off x="3570" y="226317"/>
          <a:ext cx="1933365" cy="1160019"/>
        </a:xfrm>
        <a:prstGeom prst="rect">
          <a:avLst/>
        </a:prstGeom>
        <a:gradFill rotWithShape="0">
          <a:gsLst>
            <a:gs pos="0">
              <a:schemeClr val="accent6">
                <a:hueOff val="0"/>
                <a:satOff val="0"/>
                <a:lumOff val="0"/>
                <a:alphaOff val="0"/>
                <a:tint val="97000"/>
                <a:satMod val="100000"/>
                <a:lumMod val="102000"/>
              </a:schemeClr>
            </a:gs>
            <a:gs pos="50000">
              <a:schemeClr val="accent6">
                <a:hueOff val="0"/>
                <a:satOff val="0"/>
                <a:lumOff val="0"/>
                <a:alphaOff val="0"/>
                <a:shade val="100000"/>
                <a:satMod val="100000"/>
                <a:lumMod val="100000"/>
              </a:schemeClr>
            </a:gs>
            <a:gs pos="100000">
              <a:schemeClr val="accent6">
                <a:hueOff val="0"/>
                <a:satOff val="0"/>
                <a:lumOff val="0"/>
                <a:alphaOff val="0"/>
                <a:shade val="80000"/>
                <a:satMod val="100000"/>
                <a:lumMod val="99000"/>
              </a:schemeClr>
            </a:gs>
          </a:gsLst>
          <a:lin ang="27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Automotive</a:t>
          </a:r>
          <a:endParaRPr lang="en-IN" sz="2300" kern="1200" dirty="0"/>
        </a:p>
      </dsp:txBody>
      <dsp:txXfrm>
        <a:off x="3570" y="226317"/>
        <a:ext cx="1933365" cy="1160019"/>
      </dsp:txXfrm>
    </dsp:sp>
    <dsp:sp modelId="{5DB13541-9852-4069-9BA9-F948F289577B}">
      <dsp:nvSpPr>
        <dsp:cNvPr id="0" name=""/>
        <dsp:cNvSpPr/>
      </dsp:nvSpPr>
      <dsp:spPr>
        <a:xfrm>
          <a:off x="2130272" y="226317"/>
          <a:ext cx="1933365" cy="1160019"/>
        </a:xfrm>
        <a:prstGeom prst="rect">
          <a:avLst/>
        </a:prstGeom>
        <a:gradFill rotWithShape="0">
          <a:gsLst>
            <a:gs pos="0">
              <a:schemeClr val="accent6">
                <a:hueOff val="0"/>
                <a:satOff val="0"/>
                <a:lumOff val="0"/>
                <a:alphaOff val="0"/>
                <a:tint val="97000"/>
                <a:satMod val="100000"/>
                <a:lumMod val="102000"/>
              </a:schemeClr>
            </a:gs>
            <a:gs pos="50000">
              <a:schemeClr val="accent6">
                <a:hueOff val="0"/>
                <a:satOff val="0"/>
                <a:lumOff val="0"/>
                <a:alphaOff val="0"/>
                <a:shade val="100000"/>
                <a:satMod val="100000"/>
                <a:lumMod val="100000"/>
              </a:schemeClr>
            </a:gs>
            <a:gs pos="100000">
              <a:schemeClr val="accent6">
                <a:hueOff val="0"/>
                <a:satOff val="0"/>
                <a:lumOff val="0"/>
                <a:alphaOff val="0"/>
                <a:shade val="80000"/>
                <a:satMod val="100000"/>
                <a:lumMod val="99000"/>
              </a:schemeClr>
            </a:gs>
          </a:gsLst>
          <a:lin ang="27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Beverage</a:t>
          </a:r>
          <a:endParaRPr lang="en-IN" sz="2300" kern="1200" dirty="0"/>
        </a:p>
      </dsp:txBody>
      <dsp:txXfrm>
        <a:off x="2130272" y="226317"/>
        <a:ext cx="1933365" cy="1160019"/>
      </dsp:txXfrm>
    </dsp:sp>
    <dsp:sp modelId="{E4E3F40B-1946-47A6-B009-A519A90C11BF}">
      <dsp:nvSpPr>
        <dsp:cNvPr id="0" name=""/>
        <dsp:cNvSpPr/>
      </dsp:nvSpPr>
      <dsp:spPr>
        <a:xfrm>
          <a:off x="4256974" y="226317"/>
          <a:ext cx="1933365" cy="1160019"/>
        </a:xfrm>
        <a:prstGeom prst="rect">
          <a:avLst/>
        </a:prstGeom>
        <a:gradFill rotWithShape="0">
          <a:gsLst>
            <a:gs pos="0">
              <a:schemeClr val="accent6">
                <a:hueOff val="0"/>
                <a:satOff val="0"/>
                <a:lumOff val="0"/>
                <a:alphaOff val="0"/>
                <a:tint val="97000"/>
                <a:satMod val="100000"/>
                <a:lumMod val="102000"/>
              </a:schemeClr>
            </a:gs>
            <a:gs pos="50000">
              <a:schemeClr val="accent6">
                <a:hueOff val="0"/>
                <a:satOff val="0"/>
                <a:lumOff val="0"/>
                <a:alphaOff val="0"/>
                <a:shade val="100000"/>
                <a:satMod val="100000"/>
                <a:lumMod val="100000"/>
              </a:schemeClr>
            </a:gs>
            <a:gs pos="100000">
              <a:schemeClr val="accent6">
                <a:hueOff val="0"/>
                <a:satOff val="0"/>
                <a:lumOff val="0"/>
                <a:alphaOff val="0"/>
                <a:shade val="80000"/>
                <a:satMod val="100000"/>
                <a:lumMod val="99000"/>
              </a:schemeClr>
            </a:gs>
          </a:gsLst>
          <a:lin ang="27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Consumer (Includes FMCG/FMCD)</a:t>
          </a:r>
          <a:endParaRPr lang="en-IN" sz="2300" kern="1200" dirty="0"/>
        </a:p>
      </dsp:txBody>
      <dsp:txXfrm>
        <a:off x="4256974" y="226317"/>
        <a:ext cx="1933365" cy="1160019"/>
      </dsp:txXfrm>
    </dsp:sp>
    <dsp:sp modelId="{3F678206-FCDF-40A2-801F-D381462B3736}">
      <dsp:nvSpPr>
        <dsp:cNvPr id="0" name=""/>
        <dsp:cNvSpPr/>
      </dsp:nvSpPr>
      <dsp:spPr>
        <a:xfrm>
          <a:off x="6383676" y="226317"/>
          <a:ext cx="1933365" cy="1160019"/>
        </a:xfrm>
        <a:prstGeom prst="rect">
          <a:avLst/>
        </a:prstGeom>
        <a:gradFill rotWithShape="0">
          <a:gsLst>
            <a:gs pos="0">
              <a:schemeClr val="accent6">
                <a:hueOff val="0"/>
                <a:satOff val="0"/>
                <a:lumOff val="0"/>
                <a:alphaOff val="0"/>
                <a:tint val="97000"/>
                <a:satMod val="100000"/>
                <a:lumMod val="102000"/>
              </a:schemeClr>
            </a:gs>
            <a:gs pos="50000">
              <a:schemeClr val="accent6">
                <a:hueOff val="0"/>
                <a:satOff val="0"/>
                <a:lumOff val="0"/>
                <a:alphaOff val="0"/>
                <a:shade val="100000"/>
                <a:satMod val="100000"/>
                <a:lumMod val="100000"/>
              </a:schemeClr>
            </a:gs>
            <a:gs pos="100000">
              <a:schemeClr val="accent6">
                <a:hueOff val="0"/>
                <a:satOff val="0"/>
                <a:lumOff val="0"/>
                <a:alphaOff val="0"/>
                <a:shade val="80000"/>
                <a:satMod val="100000"/>
                <a:lumMod val="99000"/>
              </a:schemeClr>
            </a:gs>
          </a:gsLst>
          <a:lin ang="27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Defence</a:t>
          </a:r>
          <a:endParaRPr lang="en-IN" sz="2300" kern="1200" dirty="0"/>
        </a:p>
      </dsp:txBody>
      <dsp:txXfrm>
        <a:off x="6383676" y="226317"/>
        <a:ext cx="1933365" cy="1160019"/>
      </dsp:txXfrm>
    </dsp:sp>
    <dsp:sp modelId="{A6245BA3-5604-48A9-9F5B-91A82465B3F0}">
      <dsp:nvSpPr>
        <dsp:cNvPr id="0" name=""/>
        <dsp:cNvSpPr/>
      </dsp:nvSpPr>
      <dsp:spPr>
        <a:xfrm>
          <a:off x="8510378" y="226317"/>
          <a:ext cx="1933365" cy="1160019"/>
        </a:xfrm>
        <a:prstGeom prst="rect">
          <a:avLst/>
        </a:prstGeom>
        <a:gradFill rotWithShape="0">
          <a:gsLst>
            <a:gs pos="0">
              <a:schemeClr val="accent6">
                <a:hueOff val="0"/>
                <a:satOff val="0"/>
                <a:lumOff val="0"/>
                <a:alphaOff val="0"/>
                <a:tint val="97000"/>
                <a:satMod val="100000"/>
                <a:lumMod val="102000"/>
              </a:schemeClr>
            </a:gs>
            <a:gs pos="50000">
              <a:schemeClr val="accent6">
                <a:hueOff val="0"/>
                <a:satOff val="0"/>
                <a:lumOff val="0"/>
                <a:alphaOff val="0"/>
                <a:shade val="100000"/>
                <a:satMod val="100000"/>
                <a:lumMod val="100000"/>
              </a:schemeClr>
            </a:gs>
            <a:gs pos="100000">
              <a:schemeClr val="accent6">
                <a:hueOff val="0"/>
                <a:satOff val="0"/>
                <a:lumOff val="0"/>
                <a:alphaOff val="0"/>
                <a:shade val="80000"/>
                <a:satMod val="100000"/>
                <a:lumMod val="99000"/>
              </a:schemeClr>
            </a:gs>
          </a:gsLst>
          <a:lin ang="27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E-Commerce and Omnichannel</a:t>
          </a:r>
          <a:endParaRPr lang="en-IN" sz="2300" kern="1200" dirty="0"/>
        </a:p>
      </dsp:txBody>
      <dsp:txXfrm>
        <a:off x="8510378" y="226317"/>
        <a:ext cx="1933365" cy="1160019"/>
      </dsp:txXfrm>
    </dsp:sp>
    <dsp:sp modelId="{EE0334B9-E234-4E3B-A4EA-A6A10D3C79A4}">
      <dsp:nvSpPr>
        <dsp:cNvPr id="0" name=""/>
        <dsp:cNvSpPr/>
      </dsp:nvSpPr>
      <dsp:spPr>
        <a:xfrm>
          <a:off x="3570" y="1579672"/>
          <a:ext cx="1933365" cy="1160019"/>
        </a:xfrm>
        <a:prstGeom prst="rect">
          <a:avLst/>
        </a:prstGeom>
        <a:gradFill rotWithShape="0">
          <a:gsLst>
            <a:gs pos="0">
              <a:schemeClr val="accent6">
                <a:hueOff val="0"/>
                <a:satOff val="0"/>
                <a:lumOff val="0"/>
                <a:alphaOff val="0"/>
                <a:tint val="97000"/>
                <a:satMod val="100000"/>
                <a:lumMod val="102000"/>
              </a:schemeClr>
            </a:gs>
            <a:gs pos="50000">
              <a:schemeClr val="accent6">
                <a:hueOff val="0"/>
                <a:satOff val="0"/>
                <a:lumOff val="0"/>
                <a:alphaOff val="0"/>
                <a:shade val="100000"/>
                <a:satMod val="100000"/>
                <a:lumMod val="100000"/>
              </a:schemeClr>
            </a:gs>
            <a:gs pos="100000">
              <a:schemeClr val="accent6">
                <a:hueOff val="0"/>
                <a:satOff val="0"/>
                <a:lumOff val="0"/>
                <a:alphaOff val="0"/>
                <a:shade val="80000"/>
                <a:satMod val="100000"/>
                <a:lumMod val="99000"/>
              </a:schemeClr>
            </a:gs>
          </a:gsLst>
          <a:lin ang="27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Healthcare</a:t>
          </a:r>
          <a:endParaRPr lang="en-IN" sz="2300" kern="1200" dirty="0"/>
        </a:p>
      </dsp:txBody>
      <dsp:txXfrm>
        <a:off x="3570" y="1579672"/>
        <a:ext cx="1933365" cy="1160019"/>
      </dsp:txXfrm>
    </dsp:sp>
    <dsp:sp modelId="{F1789121-CD5A-4A96-A07C-91DF99ED0412}">
      <dsp:nvSpPr>
        <dsp:cNvPr id="0" name=""/>
        <dsp:cNvSpPr/>
      </dsp:nvSpPr>
      <dsp:spPr>
        <a:xfrm>
          <a:off x="2130272" y="1579672"/>
          <a:ext cx="1933365" cy="1160019"/>
        </a:xfrm>
        <a:prstGeom prst="rect">
          <a:avLst/>
        </a:prstGeom>
        <a:gradFill rotWithShape="0">
          <a:gsLst>
            <a:gs pos="0">
              <a:schemeClr val="accent6">
                <a:hueOff val="0"/>
                <a:satOff val="0"/>
                <a:lumOff val="0"/>
                <a:alphaOff val="0"/>
                <a:tint val="97000"/>
                <a:satMod val="100000"/>
                <a:lumMod val="102000"/>
              </a:schemeClr>
            </a:gs>
            <a:gs pos="50000">
              <a:schemeClr val="accent6">
                <a:hueOff val="0"/>
                <a:satOff val="0"/>
                <a:lumOff val="0"/>
                <a:alphaOff val="0"/>
                <a:shade val="100000"/>
                <a:satMod val="100000"/>
                <a:lumMod val="100000"/>
              </a:schemeClr>
            </a:gs>
            <a:gs pos="100000">
              <a:schemeClr val="accent6">
                <a:hueOff val="0"/>
                <a:satOff val="0"/>
                <a:lumOff val="0"/>
                <a:alphaOff val="0"/>
                <a:shade val="80000"/>
                <a:satMod val="100000"/>
                <a:lumMod val="99000"/>
              </a:schemeClr>
            </a:gs>
          </a:gsLst>
          <a:lin ang="27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Rail</a:t>
          </a:r>
          <a:endParaRPr lang="en-IN" sz="2300" kern="1200" dirty="0"/>
        </a:p>
      </dsp:txBody>
      <dsp:txXfrm>
        <a:off x="2130272" y="1579672"/>
        <a:ext cx="1933365" cy="1160019"/>
      </dsp:txXfrm>
    </dsp:sp>
    <dsp:sp modelId="{9A2713D3-1AB0-4898-9A9E-04394F7A5D3A}">
      <dsp:nvSpPr>
        <dsp:cNvPr id="0" name=""/>
        <dsp:cNvSpPr/>
      </dsp:nvSpPr>
      <dsp:spPr>
        <a:xfrm>
          <a:off x="4256974" y="1579672"/>
          <a:ext cx="1933365" cy="1160019"/>
        </a:xfrm>
        <a:prstGeom prst="rect">
          <a:avLst/>
        </a:prstGeom>
        <a:gradFill rotWithShape="0">
          <a:gsLst>
            <a:gs pos="0">
              <a:schemeClr val="accent6">
                <a:hueOff val="0"/>
                <a:satOff val="0"/>
                <a:lumOff val="0"/>
                <a:alphaOff val="0"/>
                <a:tint val="97000"/>
                <a:satMod val="100000"/>
                <a:lumMod val="102000"/>
              </a:schemeClr>
            </a:gs>
            <a:gs pos="50000">
              <a:schemeClr val="accent6">
                <a:hueOff val="0"/>
                <a:satOff val="0"/>
                <a:lumOff val="0"/>
                <a:alphaOff val="0"/>
                <a:shade val="100000"/>
                <a:satMod val="100000"/>
                <a:lumMod val="100000"/>
              </a:schemeClr>
            </a:gs>
            <a:gs pos="100000">
              <a:schemeClr val="accent6">
                <a:hueOff val="0"/>
                <a:satOff val="0"/>
                <a:lumOff val="0"/>
                <a:alphaOff val="0"/>
                <a:shade val="80000"/>
                <a:satMod val="100000"/>
                <a:lumMod val="99000"/>
              </a:schemeClr>
            </a:gs>
          </a:gsLst>
          <a:lin ang="27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Telecom</a:t>
          </a:r>
          <a:endParaRPr lang="en-IN" sz="2300" kern="1200" dirty="0"/>
        </a:p>
      </dsp:txBody>
      <dsp:txXfrm>
        <a:off x="4256974" y="1579672"/>
        <a:ext cx="1933365" cy="1160019"/>
      </dsp:txXfrm>
    </dsp:sp>
    <dsp:sp modelId="{4FAE5886-9165-44C2-B200-4B92AB0B2A95}">
      <dsp:nvSpPr>
        <dsp:cNvPr id="0" name=""/>
        <dsp:cNvSpPr/>
      </dsp:nvSpPr>
      <dsp:spPr>
        <a:xfrm>
          <a:off x="6383676" y="1579672"/>
          <a:ext cx="1933365" cy="1160019"/>
        </a:xfrm>
        <a:prstGeom prst="rect">
          <a:avLst/>
        </a:prstGeom>
        <a:gradFill rotWithShape="0">
          <a:gsLst>
            <a:gs pos="0">
              <a:schemeClr val="accent6">
                <a:hueOff val="0"/>
                <a:satOff val="0"/>
                <a:lumOff val="0"/>
                <a:alphaOff val="0"/>
                <a:tint val="97000"/>
                <a:satMod val="100000"/>
                <a:lumMod val="102000"/>
              </a:schemeClr>
            </a:gs>
            <a:gs pos="50000">
              <a:schemeClr val="accent6">
                <a:hueOff val="0"/>
                <a:satOff val="0"/>
                <a:lumOff val="0"/>
                <a:alphaOff val="0"/>
                <a:shade val="100000"/>
                <a:satMod val="100000"/>
                <a:lumMod val="100000"/>
              </a:schemeClr>
            </a:gs>
            <a:gs pos="100000">
              <a:schemeClr val="accent6">
                <a:hueOff val="0"/>
                <a:satOff val="0"/>
                <a:lumOff val="0"/>
                <a:alphaOff val="0"/>
                <a:shade val="80000"/>
                <a:satMod val="100000"/>
                <a:lumMod val="99000"/>
              </a:schemeClr>
            </a:gs>
          </a:gsLst>
          <a:lin ang="27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Utilities</a:t>
          </a:r>
          <a:endParaRPr lang="en-IN" sz="2300" kern="1200" dirty="0"/>
        </a:p>
      </dsp:txBody>
      <dsp:txXfrm>
        <a:off x="6383676" y="1579672"/>
        <a:ext cx="1933365" cy="1160019"/>
      </dsp:txXfrm>
    </dsp:sp>
    <dsp:sp modelId="{E4215885-E36D-4AC9-A687-BE993B3C1B3F}">
      <dsp:nvSpPr>
        <dsp:cNvPr id="0" name=""/>
        <dsp:cNvSpPr/>
      </dsp:nvSpPr>
      <dsp:spPr>
        <a:xfrm>
          <a:off x="8510378" y="1579672"/>
          <a:ext cx="1933365" cy="1160019"/>
        </a:xfrm>
        <a:prstGeom prst="rect">
          <a:avLst/>
        </a:prstGeom>
        <a:gradFill rotWithShape="0">
          <a:gsLst>
            <a:gs pos="0">
              <a:schemeClr val="accent6">
                <a:hueOff val="0"/>
                <a:satOff val="0"/>
                <a:lumOff val="0"/>
                <a:alphaOff val="0"/>
                <a:tint val="97000"/>
                <a:satMod val="100000"/>
                <a:lumMod val="102000"/>
              </a:schemeClr>
            </a:gs>
            <a:gs pos="50000">
              <a:schemeClr val="accent6">
                <a:hueOff val="0"/>
                <a:satOff val="0"/>
                <a:lumOff val="0"/>
                <a:alphaOff val="0"/>
                <a:shade val="100000"/>
                <a:satMod val="100000"/>
                <a:lumMod val="100000"/>
              </a:schemeClr>
            </a:gs>
            <a:gs pos="100000">
              <a:schemeClr val="accent6">
                <a:hueOff val="0"/>
                <a:satOff val="0"/>
                <a:lumOff val="0"/>
                <a:alphaOff val="0"/>
                <a:shade val="80000"/>
                <a:satMod val="100000"/>
                <a:lumMod val="99000"/>
              </a:schemeClr>
            </a:gs>
          </a:gsLst>
          <a:lin ang="27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Industrial</a:t>
          </a:r>
          <a:endParaRPr lang="en-IN" sz="2300" kern="1200" dirty="0"/>
        </a:p>
      </dsp:txBody>
      <dsp:txXfrm>
        <a:off x="8510378" y="1579672"/>
        <a:ext cx="1933365" cy="1160019"/>
      </dsp:txXfrm>
    </dsp:sp>
    <dsp:sp modelId="{94CE23D3-803B-44F0-B7EC-1EC1A557258A}">
      <dsp:nvSpPr>
        <dsp:cNvPr id="0" name=""/>
        <dsp:cNvSpPr/>
      </dsp:nvSpPr>
      <dsp:spPr>
        <a:xfrm>
          <a:off x="2130272" y="2933028"/>
          <a:ext cx="1933365" cy="1160019"/>
        </a:xfrm>
        <a:prstGeom prst="rect">
          <a:avLst/>
        </a:prstGeom>
        <a:gradFill rotWithShape="0">
          <a:gsLst>
            <a:gs pos="0">
              <a:schemeClr val="accent6">
                <a:hueOff val="0"/>
                <a:satOff val="0"/>
                <a:lumOff val="0"/>
                <a:alphaOff val="0"/>
                <a:tint val="97000"/>
                <a:satMod val="100000"/>
                <a:lumMod val="102000"/>
              </a:schemeClr>
            </a:gs>
            <a:gs pos="50000">
              <a:schemeClr val="accent6">
                <a:hueOff val="0"/>
                <a:satOff val="0"/>
                <a:lumOff val="0"/>
                <a:alphaOff val="0"/>
                <a:shade val="100000"/>
                <a:satMod val="100000"/>
                <a:lumMod val="100000"/>
              </a:schemeClr>
            </a:gs>
            <a:gs pos="100000">
              <a:schemeClr val="accent6">
                <a:hueOff val="0"/>
                <a:satOff val="0"/>
                <a:lumOff val="0"/>
                <a:alphaOff val="0"/>
                <a:shade val="80000"/>
                <a:satMod val="100000"/>
                <a:lumMod val="99000"/>
              </a:schemeClr>
            </a:gs>
          </a:gsLst>
          <a:lin ang="27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Tech and Tech Infra</a:t>
          </a:r>
          <a:endParaRPr lang="en-IN" sz="2300" kern="1200" dirty="0"/>
        </a:p>
      </dsp:txBody>
      <dsp:txXfrm>
        <a:off x="2130272" y="2933028"/>
        <a:ext cx="1933365" cy="1160019"/>
      </dsp:txXfrm>
    </dsp:sp>
    <dsp:sp modelId="{43452E07-1A8E-43C9-99F8-D0FAF0CCBC77}">
      <dsp:nvSpPr>
        <dsp:cNvPr id="0" name=""/>
        <dsp:cNvSpPr/>
      </dsp:nvSpPr>
      <dsp:spPr>
        <a:xfrm>
          <a:off x="4256974" y="2933028"/>
          <a:ext cx="1933365" cy="1160019"/>
        </a:xfrm>
        <a:prstGeom prst="rect">
          <a:avLst/>
        </a:prstGeom>
        <a:gradFill rotWithShape="0">
          <a:gsLst>
            <a:gs pos="0">
              <a:schemeClr val="accent6">
                <a:hueOff val="0"/>
                <a:satOff val="0"/>
                <a:lumOff val="0"/>
                <a:alphaOff val="0"/>
                <a:tint val="97000"/>
                <a:satMod val="100000"/>
                <a:lumMod val="102000"/>
              </a:schemeClr>
            </a:gs>
            <a:gs pos="50000">
              <a:schemeClr val="accent6">
                <a:hueOff val="0"/>
                <a:satOff val="0"/>
                <a:lumOff val="0"/>
                <a:alphaOff val="0"/>
                <a:shade val="100000"/>
                <a:satMod val="100000"/>
                <a:lumMod val="100000"/>
              </a:schemeClr>
            </a:gs>
            <a:gs pos="100000">
              <a:schemeClr val="accent6">
                <a:hueOff val="0"/>
                <a:satOff val="0"/>
                <a:lumOff val="0"/>
                <a:alphaOff val="0"/>
                <a:shade val="80000"/>
                <a:satMod val="100000"/>
                <a:lumMod val="99000"/>
              </a:schemeClr>
            </a:gs>
          </a:gsLst>
          <a:lin ang="27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Financial Services</a:t>
          </a:r>
          <a:endParaRPr lang="en-IN" sz="2300" kern="1200" dirty="0"/>
        </a:p>
      </dsp:txBody>
      <dsp:txXfrm>
        <a:off x="4256974" y="2933028"/>
        <a:ext cx="1933365" cy="1160019"/>
      </dsp:txXfrm>
    </dsp:sp>
    <dsp:sp modelId="{F643AE06-5214-42AE-95C7-23F4D0D47AA9}">
      <dsp:nvSpPr>
        <dsp:cNvPr id="0" name=""/>
        <dsp:cNvSpPr/>
      </dsp:nvSpPr>
      <dsp:spPr>
        <a:xfrm>
          <a:off x="6383676" y="2933028"/>
          <a:ext cx="1933365" cy="1160019"/>
        </a:xfrm>
        <a:prstGeom prst="rect">
          <a:avLst/>
        </a:prstGeom>
        <a:gradFill rotWithShape="0">
          <a:gsLst>
            <a:gs pos="0">
              <a:schemeClr val="accent6">
                <a:hueOff val="0"/>
                <a:satOff val="0"/>
                <a:lumOff val="0"/>
                <a:alphaOff val="0"/>
                <a:tint val="97000"/>
                <a:satMod val="100000"/>
                <a:lumMod val="102000"/>
              </a:schemeClr>
            </a:gs>
            <a:gs pos="50000">
              <a:schemeClr val="accent6">
                <a:hueOff val="0"/>
                <a:satOff val="0"/>
                <a:lumOff val="0"/>
                <a:alphaOff val="0"/>
                <a:shade val="100000"/>
                <a:satMod val="100000"/>
                <a:lumMod val="100000"/>
              </a:schemeClr>
            </a:gs>
            <a:gs pos="100000">
              <a:schemeClr val="accent6">
                <a:hueOff val="0"/>
                <a:satOff val="0"/>
                <a:lumOff val="0"/>
                <a:alphaOff val="0"/>
                <a:shade val="80000"/>
                <a:satMod val="100000"/>
                <a:lumMod val="99000"/>
              </a:schemeClr>
            </a:gs>
          </a:gsLst>
          <a:lin ang="27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Others</a:t>
          </a:r>
          <a:endParaRPr lang="en-IN" sz="2300" kern="1200" dirty="0"/>
        </a:p>
      </dsp:txBody>
      <dsp:txXfrm>
        <a:off x="6383676" y="2933028"/>
        <a:ext cx="1933365" cy="1160019"/>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46C648-656E-4933-976D-52C9EE4ABBE6}">
      <dsp:nvSpPr>
        <dsp:cNvPr id="0" name=""/>
        <dsp:cNvSpPr/>
      </dsp:nvSpPr>
      <dsp:spPr>
        <a:xfrm>
          <a:off x="1248" y="784093"/>
          <a:ext cx="2662998" cy="1597799"/>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RWH-Kolkata</a:t>
          </a:r>
        </a:p>
        <a:p>
          <a:pPr marL="0" lvl="0" indent="0" algn="ctr" defTabSz="1066800">
            <a:lnSpc>
              <a:spcPct val="90000"/>
            </a:lnSpc>
            <a:spcBef>
              <a:spcPct val="0"/>
            </a:spcBef>
            <a:spcAft>
              <a:spcPct val="35000"/>
            </a:spcAft>
            <a:buNone/>
          </a:pPr>
          <a:r>
            <a:rPr lang="en-IN" sz="2400" kern="1200" dirty="0"/>
            <a:t>711302</a:t>
          </a:r>
        </a:p>
      </dsp:txBody>
      <dsp:txXfrm>
        <a:off x="48046" y="830891"/>
        <a:ext cx="2569402" cy="1504203"/>
      </dsp:txXfrm>
    </dsp:sp>
    <dsp:sp modelId="{86FD7AD7-0F2D-4507-A213-6A24064AC934}">
      <dsp:nvSpPr>
        <dsp:cNvPr id="0" name=""/>
        <dsp:cNvSpPr/>
      </dsp:nvSpPr>
      <dsp:spPr>
        <a:xfrm>
          <a:off x="2930547" y="1252781"/>
          <a:ext cx="564555" cy="660423"/>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IN" sz="1900" kern="1200"/>
        </a:p>
      </dsp:txBody>
      <dsp:txXfrm>
        <a:off x="2930547" y="1384866"/>
        <a:ext cx="395189" cy="396253"/>
      </dsp:txXfrm>
    </dsp:sp>
    <dsp:sp modelId="{DFCA072A-A503-455D-87C6-2799EC50981A}">
      <dsp:nvSpPr>
        <dsp:cNvPr id="0" name=""/>
        <dsp:cNvSpPr/>
      </dsp:nvSpPr>
      <dsp:spPr>
        <a:xfrm>
          <a:off x="3729446" y="784093"/>
          <a:ext cx="2662998" cy="1597799"/>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NEW DELHI</a:t>
          </a:r>
        </a:p>
        <a:p>
          <a:pPr marL="0" lvl="0" indent="0" algn="ctr" defTabSz="1066800">
            <a:lnSpc>
              <a:spcPct val="90000"/>
            </a:lnSpc>
            <a:spcBef>
              <a:spcPct val="0"/>
            </a:spcBef>
            <a:spcAft>
              <a:spcPct val="35000"/>
            </a:spcAft>
            <a:buNone/>
          </a:pPr>
          <a:r>
            <a:rPr lang="en-US" sz="2400" kern="1200" dirty="0"/>
            <a:t>110085-1</a:t>
          </a:r>
        </a:p>
        <a:p>
          <a:pPr marL="0" lvl="0" indent="0" algn="ctr" defTabSz="1066800">
            <a:lnSpc>
              <a:spcPct val="90000"/>
            </a:lnSpc>
            <a:spcBef>
              <a:spcPct val="0"/>
            </a:spcBef>
            <a:spcAft>
              <a:spcPct val="35000"/>
            </a:spcAft>
            <a:buNone/>
          </a:pPr>
          <a:r>
            <a:rPr lang="en-IN" sz="2400" kern="1200" dirty="0"/>
            <a:t>W:2471 V:1520</a:t>
          </a:r>
        </a:p>
      </dsp:txBody>
      <dsp:txXfrm>
        <a:off x="3776244" y="830891"/>
        <a:ext cx="2569402" cy="1504203"/>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46C648-656E-4933-976D-52C9EE4ABBE6}">
      <dsp:nvSpPr>
        <dsp:cNvPr id="0" name=""/>
        <dsp:cNvSpPr/>
      </dsp:nvSpPr>
      <dsp:spPr>
        <a:xfrm>
          <a:off x="1248" y="784093"/>
          <a:ext cx="2662998" cy="1597799"/>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RWH-Kolkata</a:t>
          </a:r>
        </a:p>
        <a:p>
          <a:pPr marL="0" lvl="0" indent="0" algn="ctr" defTabSz="1066800">
            <a:lnSpc>
              <a:spcPct val="90000"/>
            </a:lnSpc>
            <a:spcBef>
              <a:spcPct val="0"/>
            </a:spcBef>
            <a:spcAft>
              <a:spcPct val="35000"/>
            </a:spcAft>
            <a:buNone/>
          </a:pPr>
          <a:r>
            <a:rPr lang="en-IN" sz="2400" kern="1200" dirty="0"/>
            <a:t>711302</a:t>
          </a:r>
        </a:p>
      </dsp:txBody>
      <dsp:txXfrm>
        <a:off x="48046" y="830891"/>
        <a:ext cx="2569402" cy="1504203"/>
      </dsp:txXfrm>
    </dsp:sp>
    <dsp:sp modelId="{86FD7AD7-0F2D-4507-A213-6A24064AC934}">
      <dsp:nvSpPr>
        <dsp:cNvPr id="0" name=""/>
        <dsp:cNvSpPr/>
      </dsp:nvSpPr>
      <dsp:spPr>
        <a:xfrm>
          <a:off x="2930547" y="1252781"/>
          <a:ext cx="564555" cy="660423"/>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IN" sz="1900" kern="1200"/>
        </a:p>
      </dsp:txBody>
      <dsp:txXfrm>
        <a:off x="2930547" y="1384866"/>
        <a:ext cx="395189" cy="396253"/>
      </dsp:txXfrm>
    </dsp:sp>
    <dsp:sp modelId="{DFCA072A-A503-455D-87C6-2799EC50981A}">
      <dsp:nvSpPr>
        <dsp:cNvPr id="0" name=""/>
        <dsp:cNvSpPr/>
      </dsp:nvSpPr>
      <dsp:spPr>
        <a:xfrm>
          <a:off x="3729446" y="784093"/>
          <a:ext cx="2662998" cy="1597799"/>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NEW DELHI</a:t>
          </a:r>
        </a:p>
        <a:p>
          <a:pPr marL="0" lvl="0" indent="0" algn="ctr" defTabSz="1066800">
            <a:lnSpc>
              <a:spcPct val="90000"/>
            </a:lnSpc>
            <a:spcBef>
              <a:spcPct val="0"/>
            </a:spcBef>
            <a:spcAft>
              <a:spcPct val="35000"/>
            </a:spcAft>
            <a:buNone/>
          </a:pPr>
          <a:r>
            <a:rPr lang="en-US" sz="2400" kern="1200" dirty="0"/>
            <a:t>110085</a:t>
          </a:r>
        </a:p>
        <a:p>
          <a:pPr marL="0" lvl="0" indent="0" algn="ctr" defTabSz="1066800">
            <a:lnSpc>
              <a:spcPct val="90000"/>
            </a:lnSpc>
            <a:spcBef>
              <a:spcPct val="0"/>
            </a:spcBef>
            <a:spcAft>
              <a:spcPct val="35000"/>
            </a:spcAft>
            <a:buNone/>
          </a:pPr>
          <a:r>
            <a:rPr lang="en-IN" sz="2400" kern="1200" dirty="0"/>
            <a:t>W:245 V:151</a:t>
          </a:r>
        </a:p>
      </dsp:txBody>
      <dsp:txXfrm>
        <a:off x="3776244" y="830891"/>
        <a:ext cx="2569402" cy="150420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9F5535-2FA8-4C52-98F1-4617C3675DCC}">
      <dsp:nvSpPr>
        <dsp:cNvPr id="0" name=""/>
        <dsp:cNvSpPr/>
      </dsp:nvSpPr>
      <dsp:spPr>
        <a:xfrm>
          <a:off x="6600360" y="169287"/>
          <a:ext cx="1934228" cy="955314"/>
        </a:xfrm>
        <a:prstGeom prst="rect">
          <a:avLst/>
        </a:prstGeom>
        <a:blipFill rotWithShape="1">
          <a:blip xmlns:r="http://schemas.openxmlformats.org/officeDocument/2006/relationships" r:embed="rId1"/>
          <a:srcRect/>
          <a:stretch>
            <a:fillRect l="-19000" r="-19000"/>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DFA7D2A-FC1A-413F-87B7-E3413AB1E6B8}">
      <dsp:nvSpPr>
        <dsp:cNvPr id="0" name=""/>
        <dsp:cNvSpPr/>
      </dsp:nvSpPr>
      <dsp:spPr>
        <a:xfrm>
          <a:off x="4419367" y="169287"/>
          <a:ext cx="1934228" cy="955314"/>
        </a:xfrm>
        <a:prstGeom prst="rect">
          <a:avLst/>
        </a:prstGeom>
        <a:blipFill rotWithShape="1">
          <a:blip xmlns:r="http://schemas.openxmlformats.org/officeDocument/2006/relationships" r:embed="rId2"/>
          <a:srcRect/>
          <a:stretch>
            <a:fillRect l="-22000" r="-22000"/>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61316E4-6501-428E-B047-8E5A2F43301B}">
      <dsp:nvSpPr>
        <dsp:cNvPr id="0" name=""/>
        <dsp:cNvSpPr/>
      </dsp:nvSpPr>
      <dsp:spPr>
        <a:xfrm>
          <a:off x="2259573" y="169287"/>
          <a:ext cx="1934228" cy="955314"/>
        </a:xfrm>
        <a:prstGeom prst="rect">
          <a:avLst/>
        </a:prstGeom>
        <a:blipFill rotWithShape="1">
          <a:blip xmlns:r="http://schemas.openxmlformats.org/officeDocument/2006/relationships" r:embed="rId3"/>
          <a:srcRect/>
          <a:stretch>
            <a:fillRect l="-17000" r="-17000"/>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FBFFE77-DA72-4193-AD8B-DF23961E0D42}">
      <dsp:nvSpPr>
        <dsp:cNvPr id="0" name=""/>
        <dsp:cNvSpPr/>
      </dsp:nvSpPr>
      <dsp:spPr>
        <a:xfrm>
          <a:off x="8781353" y="169287"/>
          <a:ext cx="1934228" cy="955314"/>
        </a:xfrm>
        <a:prstGeom prst="rect">
          <a:avLst/>
        </a:prstGeom>
        <a:blipFill rotWithShape="1">
          <a:blip xmlns:r="http://schemas.openxmlformats.org/officeDocument/2006/relationships" r:embed="rId4"/>
          <a:srcRect/>
          <a:stretch>
            <a:fillRect l="-22000" r="-22000"/>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180E323-C87C-4CFA-8BF9-4EC0822C50B3}">
      <dsp:nvSpPr>
        <dsp:cNvPr id="0" name=""/>
        <dsp:cNvSpPr/>
      </dsp:nvSpPr>
      <dsp:spPr>
        <a:xfrm>
          <a:off x="114762" y="177633"/>
          <a:ext cx="1934228" cy="955314"/>
        </a:xfrm>
        <a:prstGeom prst="rect">
          <a:avLst/>
        </a:prstGeom>
        <a:blipFill rotWithShape="1">
          <a:blip xmlns:r="http://schemas.openxmlformats.org/officeDocument/2006/relationships" r:embed="rId5"/>
          <a:srcRect/>
          <a:stretch>
            <a:fillRect t="-1000" b="-1000"/>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3DCA3CC-3811-4C1C-BBC3-2FACDF76D0C1}">
      <dsp:nvSpPr>
        <dsp:cNvPr id="0" name=""/>
        <dsp:cNvSpPr/>
      </dsp:nvSpPr>
      <dsp:spPr>
        <a:xfrm>
          <a:off x="596482" y="773784"/>
          <a:ext cx="906362" cy="558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050" tIns="0" rIns="19050" bIns="0" numCol="1" spcCol="1270" anchor="b" anchorCtr="0">
          <a:noAutofit/>
        </a:bodyPr>
        <a:lstStyle/>
        <a:p>
          <a:pPr marL="0" lvl="0" indent="0" algn="l" defTabSz="222250">
            <a:lnSpc>
              <a:spcPct val="90000"/>
            </a:lnSpc>
            <a:spcBef>
              <a:spcPct val="0"/>
            </a:spcBef>
            <a:spcAft>
              <a:spcPct val="35000"/>
            </a:spcAft>
            <a:buNone/>
          </a:pPr>
          <a:r>
            <a:rPr lang="en-US" sz="500" kern="1200" dirty="0"/>
            <a:t> </a:t>
          </a:r>
          <a:endParaRPr lang="en-IN" sz="500" kern="1200" dirty="0"/>
        </a:p>
      </dsp:txBody>
      <dsp:txXfrm>
        <a:off x="596482" y="773784"/>
        <a:ext cx="906362" cy="55864"/>
      </dsp:txXfrm>
    </dsp:sp>
    <dsp:sp modelId="{C092A74E-82B2-4EB0-AE22-67049324298A}">
      <dsp:nvSpPr>
        <dsp:cNvPr id="0" name=""/>
        <dsp:cNvSpPr/>
      </dsp:nvSpPr>
      <dsp:spPr>
        <a:xfrm>
          <a:off x="93563" y="1289765"/>
          <a:ext cx="1934228" cy="955314"/>
        </a:xfrm>
        <a:prstGeom prst="rect">
          <a:avLst/>
        </a:prstGeom>
        <a:blipFill rotWithShape="1">
          <a:blip xmlns:r="http://schemas.openxmlformats.org/officeDocument/2006/relationships" r:embed="rId6"/>
          <a:srcRect/>
          <a:stretch>
            <a:fillRect l="-20000" r="-20000"/>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200BC56-49C7-4585-AE07-431F6CA31195}">
      <dsp:nvSpPr>
        <dsp:cNvPr id="0" name=""/>
        <dsp:cNvSpPr/>
      </dsp:nvSpPr>
      <dsp:spPr>
        <a:xfrm>
          <a:off x="38466" y="194326"/>
          <a:ext cx="2023099" cy="997380"/>
        </a:xfrm>
        <a:prstGeom prst="rect">
          <a:avLst/>
        </a:prstGeom>
        <a:blipFill rotWithShape="0">
          <a:blip xmlns:r="http://schemas.openxmlformats.org/officeDocument/2006/relationships" r:embed="rId5"/>
          <a:srcRect/>
          <a:stretch>
            <a:fillRect t="-1000" b="-1000"/>
          </a:stretch>
        </a:blipFill>
        <a:ln w="127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5421B13-1901-48FC-96FE-78FB2AA261AF}">
      <dsp:nvSpPr>
        <dsp:cNvPr id="0" name=""/>
        <dsp:cNvSpPr/>
      </dsp:nvSpPr>
      <dsp:spPr>
        <a:xfrm>
          <a:off x="2741292" y="765438"/>
          <a:ext cx="906362" cy="558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050" tIns="0" rIns="19050" bIns="0" numCol="1" spcCol="1270" anchor="b" anchorCtr="0">
          <a:noAutofit/>
        </a:bodyPr>
        <a:lstStyle/>
        <a:p>
          <a:pPr marL="0" lvl="0" indent="0" algn="l" defTabSz="222250">
            <a:lnSpc>
              <a:spcPct val="90000"/>
            </a:lnSpc>
            <a:spcBef>
              <a:spcPct val="0"/>
            </a:spcBef>
            <a:spcAft>
              <a:spcPct val="35000"/>
            </a:spcAft>
            <a:buNone/>
          </a:pPr>
          <a:r>
            <a:rPr lang="en-US" sz="500" kern="1200" dirty="0"/>
            <a:t> </a:t>
          </a:r>
          <a:endParaRPr lang="en-IN" sz="500" kern="1200" dirty="0"/>
        </a:p>
      </dsp:txBody>
      <dsp:txXfrm>
        <a:off x="2741292" y="765438"/>
        <a:ext cx="906362" cy="55864"/>
      </dsp:txXfrm>
    </dsp:sp>
    <dsp:sp modelId="{60247FF3-A4A9-49E0-A77A-AF651C19AFAB}">
      <dsp:nvSpPr>
        <dsp:cNvPr id="0" name=""/>
        <dsp:cNvSpPr/>
      </dsp:nvSpPr>
      <dsp:spPr>
        <a:xfrm>
          <a:off x="2274556" y="1289765"/>
          <a:ext cx="1934228" cy="955314"/>
        </a:xfrm>
        <a:prstGeom prst="rect">
          <a:avLst/>
        </a:prstGeom>
        <a:blipFill rotWithShape="1">
          <a:blip xmlns:r="http://schemas.openxmlformats.org/officeDocument/2006/relationships" r:embed="rId7"/>
          <a:srcRect/>
          <a:stretch>
            <a:fillRect l="-8000" r="-8000"/>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DDA371E-EE2F-4A1E-A1C9-46F08554E62B}">
      <dsp:nvSpPr>
        <dsp:cNvPr id="0" name=""/>
        <dsp:cNvSpPr/>
      </dsp:nvSpPr>
      <dsp:spPr>
        <a:xfrm>
          <a:off x="2189492" y="154416"/>
          <a:ext cx="2010668" cy="1060506"/>
        </a:xfrm>
        <a:prstGeom prst="rect">
          <a:avLst/>
        </a:prstGeom>
        <a:noFill/>
        <a:ln w="127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97A4AE2-8D40-4FAA-93C5-10037584EF57}">
      <dsp:nvSpPr>
        <dsp:cNvPr id="0" name=""/>
        <dsp:cNvSpPr/>
      </dsp:nvSpPr>
      <dsp:spPr>
        <a:xfrm>
          <a:off x="4901086" y="765438"/>
          <a:ext cx="906362" cy="558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050" tIns="0" rIns="19050" bIns="0" numCol="1" spcCol="1270" anchor="b" anchorCtr="0">
          <a:noAutofit/>
        </a:bodyPr>
        <a:lstStyle/>
        <a:p>
          <a:pPr marL="0" lvl="0" indent="0" algn="l" defTabSz="222250">
            <a:lnSpc>
              <a:spcPct val="90000"/>
            </a:lnSpc>
            <a:spcBef>
              <a:spcPct val="0"/>
            </a:spcBef>
            <a:spcAft>
              <a:spcPct val="35000"/>
            </a:spcAft>
            <a:buNone/>
          </a:pPr>
          <a:endParaRPr lang="en-IN" sz="500" kern="1200" dirty="0"/>
        </a:p>
      </dsp:txBody>
      <dsp:txXfrm>
        <a:off x="4901086" y="765438"/>
        <a:ext cx="906362" cy="55864"/>
      </dsp:txXfrm>
    </dsp:sp>
    <dsp:sp modelId="{F672B2DB-EE90-46E2-BD9D-908932B171AC}">
      <dsp:nvSpPr>
        <dsp:cNvPr id="0" name=""/>
        <dsp:cNvSpPr/>
      </dsp:nvSpPr>
      <dsp:spPr>
        <a:xfrm>
          <a:off x="4455549" y="1289765"/>
          <a:ext cx="1934228" cy="955314"/>
        </a:xfrm>
        <a:prstGeom prst="rect">
          <a:avLst/>
        </a:prstGeom>
        <a:blipFill rotWithShape="1">
          <a:blip xmlns:r="http://schemas.openxmlformats.org/officeDocument/2006/relationships" r:embed="rId8"/>
          <a:srcRect/>
          <a:stretch>
            <a:fillRect l="-45000" r="-45000"/>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0CE7CA5-2DEF-4B37-9738-84D53827D45A}">
      <dsp:nvSpPr>
        <dsp:cNvPr id="0" name=""/>
        <dsp:cNvSpPr/>
      </dsp:nvSpPr>
      <dsp:spPr>
        <a:xfrm>
          <a:off x="4328087" y="146479"/>
          <a:ext cx="2053066" cy="1076380"/>
        </a:xfrm>
        <a:prstGeom prst="rect">
          <a:avLst/>
        </a:prstGeom>
        <a:noFill/>
        <a:ln w="127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A5AA1D1-AC65-4B6B-9E2F-3E6C32072176}">
      <dsp:nvSpPr>
        <dsp:cNvPr id="0" name=""/>
        <dsp:cNvSpPr/>
      </dsp:nvSpPr>
      <dsp:spPr>
        <a:xfrm>
          <a:off x="7082079" y="765438"/>
          <a:ext cx="906362" cy="558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050" tIns="0" rIns="19050" bIns="0" numCol="1" spcCol="1270" anchor="b" anchorCtr="0">
          <a:noAutofit/>
        </a:bodyPr>
        <a:lstStyle/>
        <a:p>
          <a:pPr marL="0" lvl="0" indent="0" algn="l" defTabSz="222250">
            <a:lnSpc>
              <a:spcPct val="90000"/>
            </a:lnSpc>
            <a:spcBef>
              <a:spcPct val="0"/>
            </a:spcBef>
            <a:spcAft>
              <a:spcPct val="35000"/>
            </a:spcAft>
            <a:buNone/>
          </a:pPr>
          <a:endParaRPr lang="en-IN" sz="500" kern="1200" dirty="0"/>
        </a:p>
      </dsp:txBody>
      <dsp:txXfrm>
        <a:off x="7082079" y="765438"/>
        <a:ext cx="906362" cy="55864"/>
      </dsp:txXfrm>
    </dsp:sp>
    <dsp:sp modelId="{2AE7BB83-5F15-4716-953F-64109858DD9B}">
      <dsp:nvSpPr>
        <dsp:cNvPr id="0" name=""/>
        <dsp:cNvSpPr/>
      </dsp:nvSpPr>
      <dsp:spPr>
        <a:xfrm>
          <a:off x="6636542" y="1289765"/>
          <a:ext cx="1934228" cy="955314"/>
        </a:xfrm>
        <a:prstGeom prst="rect">
          <a:avLst/>
        </a:prstGeom>
        <a:blipFill rotWithShape="1">
          <a:blip xmlns:r="http://schemas.openxmlformats.org/officeDocument/2006/relationships" r:embed="rId9"/>
          <a:srcRect/>
          <a:stretch>
            <a:fillRect l="-28000" r="-28000"/>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6BFC845-B4A8-4231-8FA0-36371C22426D}">
      <dsp:nvSpPr>
        <dsp:cNvPr id="0" name=""/>
        <dsp:cNvSpPr/>
      </dsp:nvSpPr>
      <dsp:spPr>
        <a:xfrm>
          <a:off x="6509080" y="146479"/>
          <a:ext cx="2053066" cy="1076380"/>
        </a:xfrm>
        <a:prstGeom prst="rect">
          <a:avLst/>
        </a:prstGeom>
        <a:noFill/>
        <a:ln w="127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979157D-9D1F-485D-83C3-2C8CD2C8E04B}">
      <dsp:nvSpPr>
        <dsp:cNvPr id="0" name=""/>
        <dsp:cNvSpPr/>
      </dsp:nvSpPr>
      <dsp:spPr>
        <a:xfrm>
          <a:off x="9263072" y="765438"/>
          <a:ext cx="906362" cy="558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050" tIns="0" rIns="19050" bIns="0" numCol="1" spcCol="1270" anchor="b" anchorCtr="0">
          <a:noAutofit/>
        </a:bodyPr>
        <a:lstStyle/>
        <a:p>
          <a:pPr marL="0" lvl="0" indent="0" algn="l" defTabSz="222250">
            <a:lnSpc>
              <a:spcPct val="90000"/>
            </a:lnSpc>
            <a:spcBef>
              <a:spcPct val="0"/>
            </a:spcBef>
            <a:spcAft>
              <a:spcPct val="35000"/>
            </a:spcAft>
            <a:buNone/>
          </a:pPr>
          <a:endParaRPr lang="en-IN" sz="500" kern="1200" dirty="0"/>
        </a:p>
      </dsp:txBody>
      <dsp:txXfrm>
        <a:off x="9263072" y="765438"/>
        <a:ext cx="906362" cy="55864"/>
      </dsp:txXfrm>
    </dsp:sp>
    <dsp:sp modelId="{8FE1A364-2BEF-403F-8804-0F9950E3BB0A}">
      <dsp:nvSpPr>
        <dsp:cNvPr id="0" name=""/>
        <dsp:cNvSpPr/>
      </dsp:nvSpPr>
      <dsp:spPr>
        <a:xfrm>
          <a:off x="8817535" y="1289765"/>
          <a:ext cx="1934228" cy="955314"/>
        </a:xfrm>
        <a:prstGeom prst="rect">
          <a:avLst/>
        </a:prstGeom>
        <a:blipFill rotWithShape="1">
          <a:blip xmlns:r="http://schemas.openxmlformats.org/officeDocument/2006/relationships" r:embed="rId10"/>
          <a:srcRect/>
          <a:stretch>
            <a:fillRect t="-10000" b="-10000"/>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B764A0B-15E8-4F1F-9B1A-FE822FCF7424}">
      <dsp:nvSpPr>
        <dsp:cNvPr id="0" name=""/>
        <dsp:cNvSpPr/>
      </dsp:nvSpPr>
      <dsp:spPr>
        <a:xfrm>
          <a:off x="8690073" y="146479"/>
          <a:ext cx="2053066" cy="1076380"/>
        </a:xfrm>
        <a:prstGeom prst="rect">
          <a:avLst/>
        </a:prstGeom>
        <a:noFill/>
        <a:ln w="127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41506B0-2046-4323-805B-C45DA26FCEF4}">
      <dsp:nvSpPr>
        <dsp:cNvPr id="0" name=""/>
        <dsp:cNvSpPr/>
      </dsp:nvSpPr>
      <dsp:spPr>
        <a:xfrm>
          <a:off x="575283" y="1885916"/>
          <a:ext cx="906362" cy="558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050" tIns="0" rIns="19050" bIns="0" numCol="1" spcCol="1270" anchor="b" anchorCtr="0">
          <a:noAutofit/>
        </a:bodyPr>
        <a:lstStyle/>
        <a:p>
          <a:pPr marL="0" lvl="0" indent="0" algn="l" defTabSz="222250">
            <a:lnSpc>
              <a:spcPct val="90000"/>
            </a:lnSpc>
            <a:spcBef>
              <a:spcPct val="0"/>
            </a:spcBef>
            <a:spcAft>
              <a:spcPct val="35000"/>
            </a:spcAft>
            <a:buNone/>
          </a:pPr>
          <a:endParaRPr lang="en-IN" sz="500" kern="1200" dirty="0"/>
        </a:p>
      </dsp:txBody>
      <dsp:txXfrm>
        <a:off x="575283" y="1885916"/>
        <a:ext cx="906362" cy="55864"/>
      </dsp:txXfrm>
    </dsp:sp>
    <dsp:sp modelId="{AA7C4298-0505-49B7-8E35-BC59DE7F0266}">
      <dsp:nvSpPr>
        <dsp:cNvPr id="0" name=""/>
        <dsp:cNvSpPr/>
      </dsp:nvSpPr>
      <dsp:spPr>
        <a:xfrm>
          <a:off x="2284" y="1266957"/>
          <a:ext cx="2053066" cy="1076380"/>
        </a:xfrm>
        <a:prstGeom prst="rect">
          <a:avLst/>
        </a:prstGeom>
        <a:noFill/>
        <a:ln w="127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89753FD-3ED9-4ED0-AC57-7A683CB02947}">
      <dsp:nvSpPr>
        <dsp:cNvPr id="0" name=""/>
        <dsp:cNvSpPr/>
      </dsp:nvSpPr>
      <dsp:spPr>
        <a:xfrm>
          <a:off x="2756276" y="1885916"/>
          <a:ext cx="906362" cy="558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050" tIns="0" rIns="19050" bIns="0" numCol="1" spcCol="1270" anchor="b" anchorCtr="0">
          <a:noAutofit/>
        </a:bodyPr>
        <a:lstStyle/>
        <a:p>
          <a:pPr marL="0" lvl="0" indent="0" algn="l" defTabSz="222250">
            <a:lnSpc>
              <a:spcPct val="90000"/>
            </a:lnSpc>
            <a:spcBef>
              <a:spcPct val="0"/>
            </a:spcBef>
            <a:spcAft>
              <a:spcPct val="35000"/>
            </a:spcAft>
            <a:buNone/>
          </a:pPr>
          <a:endParaRPr lang="en-IN" sz="500" kern="1200" dirty="0"/>
        </a:p>
      </dsp:txBody>
      <dsp:txXfrm>
        <a:off x="2756276" y="1885916"/>
        <a:ext cx="906362" cy="55864"/>
      </dsp:txXfrm>
    </dsp:sp>
    <dsp:sp modelId="{090BA70E-4E70-4BF6-9131-A1F0381F76DC}">
      <dsp:nvSpPr>
        <dsp:cNvPr id="0" name=""/>
        <dsp:cNvSpPr/>
      </dsp:nvSpPr>
      <dsp:spPr>
        <a:xfrm>
          <a:off x="2183277" y="1266957"/>
          <a:ext cx="2053066" cy="1076380"/>
        </a:xfrm>
        <a:prstGeom prst="rect">
          <a:avLst/>
        </a:prstGeom>
        <a:noFill/>
        <a:ln w="127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275D11D-A11E-4F98-B5B2-8F8E5916E3F0}">
      <dsp:nvSpPr>
        <dsp:cNvPr id="0" name=""/>
        <dsp:cNvSpPr/>
      </dsp:nvSpPr>
      <dsp:spPr>
        <a:xfrm>
          <a:off x="4937269" y="1885916"/>
          <a:ext cx="906362" cy="558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050" tIns="0" rIns="19050" bIns="0" numCol="1" spcCol="1270" anchor="b" anchorCtr="0">
          <a:noAutofit/>
        </a:bodyPr>
        <a:lstStyle/>
        <a:p>
          <a:pPr marL="0" lvl="0" indent="0" algn="l" defTabSz="222250">
            <a:lnSpc>
              <a:spcPct val="90000"/>
            </a:lnSpc>
            <a:spcBef>
              <a:spcPct val="0"/>
            </a:spcBef>
            <a:spcAft>
              <a:spcPct val="35000"/>
            </a:spcAft>
            <a:buNone/>
          </a:pPr>
          <a:endParaRPr lang="en-IN" sz="500" kern="1200" dirty="0"/>
        </a:p>
      </dsp:txBody>
      <dsp:txXfrm>
        <a:off x="4937269" y="1885916"/>
        <a:ext cx="906362" cy="55864"/>
      </dsp:txXfrm>
    </dsp:sp>
    <dsp:sp modelId="{A98D468C-C758-49F6-ADF3-C4F3A3F4F40B}">
      <dsp:nvSpPr>
        <dsp:cNvPr id="0" name=""/>
        <dsp:cNvSpPr/>
      </dsp:nvSpPr>
      <dsp:spPr>
        <a:xfrm>
          <a:off x="4364270" y="1266957"/>
          <a:ext cx="2053066" cy="1076380"/>
        </a:xfrm>
        <a:prstGeom prst="rect">
          <a:avLst/>
        </a:prstGeom>
        <a:noFill/>
        <a:ln w="127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EEF0BCB-A3D7-4971-BD77-3E975F99F959}">
      <dsp:nvSpPr>
        <dsp:cNvPr id="0" name=""/>
        <dsp:cNvSpPr/>
      </dsp:nvSpPr>
      <dsp:spPr>
        <a:xfrm>
          <a:off x="7118262" y="1885916"/>
          <a:ext cx="906362" cy="558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050" tIns="0" rIns="19050" bIns="0" numCol="1" spcCol="1270" anchor="b" anchorCtr="0">
          <a:noAutofit/>
        </a:bodyPr>
        <a:lstStyle/>
        <a:p>
          <a:pPr marL="0" lvl="0" indent="0" algn="l" defTabSz="222250">
            <a:lnSpc>
              <a:spcPct val="90000"/>
            </a:lnSpc>
            <a:spcBef>
              <a:spcPct val="0"/>
            </a:spcBef>
            <a:spcAft>
              <a:spcPct val="35000"/>
            </a:spcAft>
            <a:buNone/>
          </a:pPr>
          <a:endParaRPr lang="en-IN" sz="500" kern="1200" dirty="0"/>
        </a:p>
      </dsp:txBody>
      <dsp:txXfrm>
        <a:off x="7118262" y="1885916"/>
        <a:ext cx="906362" cy="55864"/>
      </dsp:txXfrm>
    </dsp:sp>
    <dsp:sp modelId="{1A9769F3-2F0D-4ABE-A793-FC1CE8EA889C}">
      <dsp:nvSpPr>
        <dsp:cNvPr id="0" name=""/>
        <dsp:cNvSpPr/>
      </dsp:nvSpPr>
      <dsp:spPr>
        <a:xfrm>
          <a:off x="6545263" y="1266957"/>
          <a:ext cx="2053066" cy="1076380"/>
        </a:xfrm>
        <a:prstGeom prst="rect">
          <a:avLst/>
        </a:prstGeom>
        <a:noFill/>
        <a:ln w="127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59B8A46-9121-43AB-9467-5B9559DAA348}">
      <dsp:nvSpPr>
        <dsp:cNvPr id="0" name=""/>
        <dsp:cNvSpPr/>
      </dsp:nvSpPr>
      <dsp:spPr>
        <a:xfrm>
          <a:off x="9299255" y="1885916"/>
          <a:ext cx="906362" cy="558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050" tIns="0" rIns="19050" bIns="0" numCol="1" spcCol="1270" anchor="b" anchorCtr="0">
          <a:noAutofit/>
        </a:bodyPr>
        <a:lstStyle/>
        <a:p>
          <a:pPr marL="0" lvl="0" indent="0" algn="l" defTabSz="222250">
            <a:lnSpc>
              <a:spcPct val="90000"/>
            </a:lnSpc>
            <a:spcBef>
              <a:spcPct val="0"/>
            </a:spcBef>
            <a:spcAft>
              <a:spcPct val="35000"/>
            </a:spcAft>
            <a:buNone/>
          </a:pPr>
          <a:endParaRPr lang="en-IN" sz="500" kern="1200" dirty="0"/>
        </a:p>
      </dsp:txBody>
      <dsp:txXfrm>
        <a:off x="9299255" y="1885916"/>
        <a:ext cx="906362" cy="55864"/>
      </dsp:txXfrm>
    </dsp:sp>
    <dsp:sp modelId="{F28CA9D5-306F-4EDA-8DDB-75BD52F5FFAF}">
      <dsp:nvSpPr>
        <dsp:cNvPr id="0" name=""/>
        <dsp:cNvSpPr/>
      </dsp:nvSpPr>
      <dsp:spPr>
        <a:xfrm>
          <a:off x="8726256" y="1266957"/>
          <a:ext cx="2053066" cy="1076380"/>
        </a:xfrm>
        <a:prstGeom prst="rect">
          <a:avLst/>
        </a:prstGeom>
        <a:noFill/>
        <a:ln w="127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C34B8E-72E1-4735-AA74-B175BEF24A5C}">
      <dsp:nvSpPr>
        <dsp:cNvPr id="0" name=""/>
        <dsp:cNvSpPr/>
      </dsp:nvSpPr>
      <dsp:spPr>
        <a:xfrm>
          <a:off x="8085936" y="41599"/>
          <a:ext cx="2694320" cy="1663189"/>
        </a:xfrm>
        <a:prstGeom prst="rect">
          <a:avLst/>
        </a:prstGeom>
        <a:blipFill rotWithShape="1">
          <a:blip xmlns:r="http://schemas.openxmlformats.org/officeDocument/2006/relationships" r:embed="rId1"/>
          <a:srcRect/>
          <a:stretch>
            <a:fillRect l="-5000" r="-5000"/>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62778AC-3C7E-4934-ADE6-CC754C865880}">
      <dsp:nvSpPr>
        <dsp:cNvPr id="0" name=""/>
        <dsp:cNvSpPr/>
      </dsp:nvSpPr>
      <dsp:spPr>
        <a:xfrm>
          <a:off x="4148321" y="41599"/>
          <a:ext cx="2694320" cy="1663189"/>
        </a:xfrm>
        <a:prstGeom prst="rect">
          <a:avLst/>
        </a:prstGeom>
        <a:blipFill rotWithShape="1">
          <a:blip xmlns:r="http://schemas.openxmlformats.org/officeDocument/2006/relationships" r:embed="rId2"/>
          <a:srcRect/>
          <a:stretch>
            <a:fillRect t="-1000" b="-1000"/>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BBAD48C-6420-4498-B449-C970665957DA}">
      <dsp:nvSpPr>
        <dsp:cNvPr id="0" name=""/>
        <dsp:cNvSpPr/>
      </dsp:nvSpPr>
      <dsp:spPr>
        <a:xfrm>
          <a:off x="210705" y="41599"/>
          <a:ext cx="2694320" cy="1663189"/>
        </a:xfrm>
        <a:prstGeom prst="rect">
          <a:avLst/>
        </a:prstGeom>
        <a:blipFill rotWithShape="1">
          <a:blip xmlns:r="http://schemas.openxmlformats.org/officeDocument/2006/relationships" r:embed="rId3"/>
          <a:srcRect/>
          <a:stretch>
            <a:fillRect l="-6000" r="-6000"/>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3CCABAE-4B76-476A-B1B7-87E8963ECDF9}">
      <dsp:nvSpPr>
        <dsp:cNvPr id="0" name=""/>
        <dsp:cNvSpPr/>
      </dsp:nvSpPr>
      <dsp:spPr>
        <a:xfrm>
          <a:off x="1350" y="1695062"/>
          <a:ext cx="2688803" cy="2845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0" rIns="76200" bIns="0" numCol="1" spcCol="1270" anchor="b" anchorCtr="0">
          <a:noAutofit/>
        </a:bodyPr>
        <a:lstStyle/>
        <a:p>
          <a:pPr marL="0" lvl="0" indent="0" algn="l" defTabSz="889000">
            <a:lnSpc>
              <a:spcPct val="90000"/>
            </a:lnSpc>
            <a:spcBef>
              <a:spcPct val="0"/>
            </a:spcBef>
            <a:spcAft>
              <a:spcPct val="35000"/>
            </a:spcAft>
            <a:buNone/>
          </a:pPr>
          <a:r>
            <a:rPr lang="en-US" sz="2000" kern="1200" dirty="0"/>
            <a:t> </a:t>
          </a:r>
          <a:endParaRPr lang="en-IN" sz="2000" kern="1200" dirty="0"/>
        </a:p>
      </dsp:txBody>
      <dsp:txXfrm>
        <a:off x="1350" y="1695062"/>
        <a:ext cx="2688803" cy="284590"/>
      </dsp:txXfrm>
    </dsp:sp>
    <dsp:sp modelId="{5ABAAD1A-A2DE-42D9-9C23-B2DED93684A8}">
      <dsp:nvSpPr>
        <dsp:cNvPr id="0" name=""/>
        <dsp:cNvSpPr/>
      </dsp:nvSpPr>
      <dsp:spPr>
        <a:xfrm>
          <a:off x="1350" y="256354"/>
          <a:ext cx="2693449" cy="1730495"/>
        </a:xfrm>
        <a:prstGeom prst="rect">
          <a:avLst/>
        </a:prstGeom>
        <a:noFill/>
        <a:ln w="127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98FD8A0-7AB6-400F-BE17-7E06EE34B71D}">
      <dsp:nvSpPr>
        <dsp:cNvPr id="0" name=""/>
        <dsp:cNvSpPr/>
      </dsp:nvSpPr>
      <dsp:spPr>
        <a:xfrm>
          <a:off x="3938965" y="1695062"/>
          <a:ext cx="2688803" cy="2845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0" rIns="76200" bIns="0" numCol="1" spcCol="1270" anchor="b" anchorCtr="0">
          <a:noAutofit/>
        </a:bodyPr>
        <a:lstStyle/>
        <a:p>
          <a:pPr marL="0" lvl="0" indent="0" algn="l" defTabSz="889000">
            <a:lnSpc>
              <a:spcPct val="90000"/>
            </a:lnSpc>
            <a:spcBef>
              <a:spcPct val="0"/>
            </a:spcBef>
            <a:spcAft>
              <a:spcPct val="35000"/>
            </a:spcAft>
            <a:buNone/>
          </a:pPr>
          <a:r>
            <a:rPr lang="en-US" sz="2000" kern="1200" dirty="0"/>
            <a:t> </a:t>
          </a:r>
          <a:endParaRPr lang="en-IN" sz="2000" kern="1200" dirty="0"/>
        </a:p>
      </dsp:txBody>
      <dsp:txXfrm>
        <a:off x="3938965" y="1695062"/>
        <a:ext cx="2688803" cy="284590"/>
      </dsp:txXfrm>
    </dsp:sp>
    <dsp:sp modelId="{3DE4D60B-82A4-490E-BA4C-4587009B47ED}">
      <dsp:nvSpPr>
        <dsp:cNvPr id="0" name=""/>
        <dsp:cNvSpPr/>
      </dsp:nvSpPr>
      <dsp:spPr>
        <a:xfrm>
          <a:off x="3938965" y="256354"/>
          <a:ext cx="2693449" cy="1730495"/>
        </a:xfrm>
        <a:prstGeom prst="rect">
          <a:avLst/>
        </a:prstGeom>
        <a:noFill/>
        <a:ln w="127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C0B929E-1E0D-4C2E-973E-C9146CA660AA}">
      <dsp:nvSpPr>
        <dsp:cNvPr id="0" name=""/>
        <dsp:cNvSpPr/>
      </dsp:nvSpPr>
      <dsp:spPr>
        <a:xfrm>
          <a:off x="7876581" y="1695062"/>
          <a:ext cx="2688803" cy="2845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0" rIns="76200" bIns="0" numCol="1" spcCol="1270" anchor="b" anchorCtr="0">
          <a:noAutofit/>
        </a:bodyPr>
        <a:lstStyle/>
        <a:p>
          <a:pPr marL="0" lvl="0" indent="0" algn="l" defTabSz="889000">
            <a:lnSpc>
              <a:spcPct val="90000"/>
            </a:lnSpc>
            <a:spcBef>
              <a:spcPct val="0"/>
            </a:spcBef>
            <a:spcAft>
              <a:spcPct val="35000"/>
            </a:spcAft>
            <a:buNone/>
          </a:pPr>
          <a:r>
            <a:rPr lang="en-US" sz="2000" kern="1200" dirty="0"/>
            <a:t> </a:t>
          </a:r>
          <a:endParaRPr lang="en-IN" sz="2000" kern="1200" dirty="0"/>
        </a:p>
      </dsp:txBody>
      <dsp:txXfrm>
        <a:off x="7876581" y="1695062"/>
        <a:ext cx="2688803" cy="284590"/>
      </dsp:txXfrm>
    </dsp:sp>
    <dsp:sp modelId="{68632C13-C147-482E-A372-1B7FB1CFE84C}">
      <dsp:nvSpPr>
        <dsp:cNvPr id="0" name=""/>
        <dsp:cNvSpPr/>
      </dsp:nvSpPr>
      <dsp:spPr>
        <a:xfrm>
          <a:off x="7876581" y="256354"/>
          <a:ext cx="2693449" cy="1730495"/>
        </a:xfrm>
        <a:prstGeom prst="rect">
          <a:avLst/>
        </a:prstGeom>
        <a:noFill/>
        <a:ln w="127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E7F385-3CE9-4DF1-A4A2-BAC6D1D556F8}">
      <dsp:nvSpPr>
        <dsp:cNvPr id="0" name=""/>
        <dsp:cNvSpPr/>
      </dsp:nvSpPr>
      <dsp:spPr>
        <a:xfrm rot="16200000">
          <a:off x="-397298" y="399859"/>
          <a:ext cx="3312485" cy="2512767"/>
        </a:xfrm>
        <a:prstGeom prst="flowChartManualOperation">
          <a:avLst/>
        </a:prstGeom>
        <a:solidFill>
          <a:schemeClr val="accent1">
            <a:hueOff val="0"/>
            <a:satOff val="0"/>
            <a:lumOff val="0"/>
            <a:alphaOff val="0"/>
          </a:schemeClr>
        </a:solidFill>
        <a:ln w="12700" cap="flat" cmpd="sng" algn="ctr">
          <a:noFill/>
          <a:prstDash val="solid"/>
        </a:ln>
        <a:effectLst>
          <a:outerShdw blurRad="57785" dist="33020" dir="3180000" algn="ctr" rotWithShape="0">
            <a:srgbClr val="000000">
              <a:alpha val="30000"/>
            </a:srgbClr>
          </a:outerShdw>
        </a:effectLst>
        <a:scene3d>
          <a:camera prst="orthographicFront">
            <a:rot lat="0" lon="0" rev="0"/>
          </a:camera>
          <a:lightRig rig="brightRoom" dir="t">
            <a:rot lat="0" lon="0" rev="600000"/>
          </a:lightRig>
        </a:scene3d>
        <a:sp3d prstMaterial="metal">
          <a:bevelT w="38100" h="57150" prst="angle"/>
        </a:sp3d>
      </dsp:spPr>
      <dsp:style>
        <a:lnRef idx="2">
          <a:scrgbClr r="0" g="0" b="0"/>
        </a:lnRef>
        <a:fillRef idx="1">
          <a:scrgbClr r="0" g="0" b="0"/>
        </a:fillRef>
        <a:effectRef idx="0">
          <a:scrgbClr r="0" g="0" b="0"/>
        </a:effectRef>
        <a:fontRef idx="minor">
          <a:schemeClr val="lt1"/>
        </a:fontRef>
      </dsp:style>
      <dsp:txBody>
        <a:bodyPr spcFirstLastPara="0" vert="horz" wrap="square" lIns="158750" tIns="0" rIns="160114" bIns="0" numCol="1" spcCol="1270" anchor="t" anchorCtr="0">
          <a:noAutofit/>
        </a:bodyPr>
        <a:lstStyle/>
        <a:p>
          <a:pPr marL="0" lvl="0" indent="0" algn="l" defTabSz="1111250">
            <a:lnSpc>
              <a:spcPct val="90000"/>
            </a:lnSpc>
            <a:spcBef>
              <a:spcPct val="0"/>
            </a:spcBef>
            <a:spcAft>
              <a:spcPct val="35000"/>
            </a:spcAft>
            <a:buNone/>
          </a:pPr>
          <a:r>
            <a:rPr lang="en-IN" sz="2500" b="1" i="0" kern="1200" dirty="0"/>
            <a:t>Depots, Vehicles, and Customers</a:t>
          </a:r>
          <a:endParaRPr lang="en-IN" sz="2500" kern="1200" dirty="0"/>
        </a:p>
        <a:p>
          <a:pPr marL="228600" lvl="1" indent="-228600" algn="l" defTabSz="889000">
            <a:lnSpc>
              <a:spcPct val="90000"/>
            </a:lnSpc>
            <a:spcBef>
              <a:spcPct val="0"/>
            </a:spcBef>
            <a:spcAft>
              <a:spcPct val="15000"/>
            </a:spcAft>
            <a:buChar char="•"/>
          </a:pPr>
          <a:r>
            <a:rPr lang="en-US" sz="2000" b="0" i="0" kern="1200" dirty="0"/>
            <a:t>CVRP involves depots, vehicles, and customers with demands.</a:t>
          </a:r>
          <a:endParaRPr lang="en-IN" sz="2000" kern="1200" dirty="0"/>
        </a:p>
      </dsp:txBody>
      <dsp:txXfrm rot="5400000">
        <a:off x="2561" y="662497"/>
        <a:ext cx="2512767" cy="1987491"/>
      </dsp:txXfrm>
    </dsp:sp>
    <dsp:sp modelId="{B8B7F614-41E6-4E74-8323-648E7DE93EBF}">
      <dsp:nvSpPr>
        <dsp:cNvPr id="0" name=""/>
        <dsp:cNvSpPr/>
      </dsp:nvSpPr>
      <dsp:spPr>
        <a:xfrm rot="16200000">
          <a:off x="2303926" y="399859"/>
          <a:ext cx="3312485" cy="2512767"/>
        </a:xfrm>
        <a:prstGeom prst="flowChartManualOperation">
          <a:avLst/>
        </a:prstGeom>
        <a:solidFill>
          <a:schemeClr val="accent1">
            <a:hueOff val="0"/>
            <a:satOff val="0"/>
            <a:lumOff val="0"/>
            <a:alphaOff val="0"/>
          </a:schemeClr>
        </a:solidFill>
        <a:ln w="12700" cap="flat" cmpd="sng" algn="ctr">
          <a:noFill/>
          <a:prstDash val="solid"/>
        </a:ln>
        <a:effectLst>
          <a:outerShdw blurRad="57785" dist="33020" dir="3180000" algn="ctr" rotWithShape="0">
            <a:srgbClr val="000000">
              <a:alpha val="30000"/>
            </a:srgbClr>
          </a:outerShdw>
        </a:effectLst>
        <a:scene3d>
          <a:camera prst="orthographicFront">
            <a:rot lat="0" lon="0" rev="0"/>
          </a:camera>
          <a:lightRig rig="brightRoom" dir="t">
            <a:rot lat="0" lon="0" rev="600000"/>
          </a:lightRig>
        </a:scene3d>
        <a:sp3d prstMaterial="metal">
          <a:bevelT w="38100" h="57150" prst="angle"/>
        </a:sp3d>
      </dsp:spPr>
      <dsp:style>
        <a:lnRef idx="2">
          <a:scrgbClr r="0" g="0" b="0"/>
        </a:lnRef>
        <a:fillRef idx="1">
          <a:scrgbClr r="0" g="0" b="0"/>
        </a:fillRef>
        <a:effectRef idx="0">
          <a:scrgbClr r="0" g="0" b="0"/>
        </a:effectRef>
        <a:fontRef idx="minor">
          <a:schemeClr val="lt1"/>
        </a:fontRef>
      </dsp:style>
      <dsp:txBody>
        <a:bodyPr spcFirstLastPara="0" vert="horz" wrap="square" lIns="158750" tIns="0" rIns="160114" bIns="0" numCol="1" spcCol="1270" anchor="t" anchorCtr="0">
          <a:noAutofit/>
        </a:bodyPr>
        <a:lstStyle/>
        <a:p>
          <a:pPr marL="0" lvl="0" indent="0" algn="l" defTabSz="1111250">
            <a:lnSpc>
              <a:spcPct val="90000"/>
            </a:lnSpc>
            <a:spcBef>
              <a:spcPct val="0"/>
            </a:spcBef>
            <a:spcAft>
              <a:spcPct val="35000"/>
            </a:spcAft>
            <a:buNone/>
          </a:pPr>
          <a:r>
            <a:rPr lang="en-IN" sz="2500" b="1" i="0" kern="1200" dirty="0"/>
            <a:t>Limited Vehicle Capacity</a:t>
          </a:r>
          <a:endParaRPr lang="en-IN" sz="2500" kern="1200" dirty="0"/>
        </a:p>
        <a:p>
          <a:pPr marL="228600" lvl="1" indent="-228600" algn="l" defTabSz="889000">
            <a:lnSpc>
              <a:spcPct val="90000"/>
            </a:lnSpc>
            <a:spcBef>
              <a:spcPct val="0"/>
            </a:spcBef>
            <a:spcAft>
              <a:spcPct val="15000"/>
            </a:spcAft>
            <a:buFont typeface="Arial" panose="020B0604020202020204" pitchFamily="34" charset="0"/>
            <a:buChar char="•"/>
          </a:pPr>
          <a:r>
            <a:rPr lang="en-US" sz="2000" b="0" i="0" kern="1200" dirty="0"/>
            <a:t>Vehicles have restricted capacity in CVRP scenarios.</a:t>
          </a:r>
          <a:endParaRPr lang="en-IN" sz="2000" kern="1200" dirty="0"/>
        </a:p>
      </dsp:txBody>
      <dsp:txXfrm rot="5400000">
        <a:off x="2703785" y="662497"/>
        <a:ext cx="2512767" cy="1987491"/>
      </dsp:txXfrm>
    </dsp:sp>
    <dsp:sp modelId="{7E1683B0-CC0A-45DA-A693-3283B39C826C}">
      <dsp:nvSpPr>
        <dsp:cNvPr id="0" name=""/>
        <dsp:cNvSpPr/>
      </dsp:nvSpPr>
      <dsp:spPr>
        <a:xfrm rot="16200000">
          <a:off x="5005152" y="399859"/>
          <a:ext cx="3312485" cy="2512767"/>
        </a:xfrm>
        <a:prstGeom prst="flowChartManualOperation">
          <a:avLst/>
        </a:prstGeom>
        <a:solidFill>
          <a:schemeClr val="accent1">
            <a:hueOff val="0"/>
            <a:satOff val="0"/>
            <a:lumOff val="0"/>
            <a:alphaOff val="0"/>
          </a:schemeClr>
        </a:solidFill>
        <a:ln w="12700" cap="flat" cmpd="sng" algn="ctr">
          <a:noFill/>
          <a:prstDash val="solid"/>
        </a:ln>
        <a:effectLst>
          <a:outerShdw blurRad="57785" dist="33020" dir="3180000" algn="ctr" rotWithShape="0">
            <a:srgbClr val="000000">
              <a:alpha val="30000"/>
            </a:srgbClr>
          </a:outerShdw>
        </a:effectLst>
        <a:scene3d>
          <a:camera prst="orthographicFront">
            <a:rot lat="0" lon="0" rev="0"/>
          </a:camera>
          <a:lightRig rig="brightRoom" dir="t">
            <a:rot lat="0" lon="0" rev="600000"/>
          </a:lightRig>
        </a:scene3d>
        <a:sp3d prstMaterial="metal">
          <a:bevelT w="38100" h="57150" prst="angle"/>
        </a:sp3d>
      </dsp:spPr>
      <dsp:style>
        <a:lnRef idx="2">
          <a:scrgbClr r="0" g="0" b="0"/>
        </a:lnRef>
        <a:fillRef idx="1">
          <a:scrgbClr r="0" g="0" b="0"/>
        </a:fillRef>
        <a:effectRef idx="0">
          <a:scrgbClr r="0" g="0" b="0"/>
        </a:effectRef>
        <a:fontRef idx="minor">
          <a:schemeClr val="lt1"/>
        </a:fontRef>
      </dsp:style>
      <dsp:txBody>
        <a:bodyPr spcFirstLastPara="0" vert="horz" wrap="square" lIns="158750" tIns="0" rIns="160114" bIns="0" numCol="1" spcCol="1270" anchor="t" anchorCtr="0">
          <a:noAutofit/>
        </a:bodyPr>
        <a:lstStyle/>
        <a:p>
          <a:pPr marL="0" lvl="0" indent="0" algn="l" defTabSz="1111250">
            <a:lnSpc>
              <a:spcPct val="90000"/>
            </a:lnSpc>
            <a:spcBef>
              <a:spcPct val="0"/>
            </a:spcBef>
            <a:spcAft>
              <a:spcPct val="35000"/>
            </a:spcAft>
            <a:buNone/>
          </a:pPr>
          <a:r>
            <a:rPr lang="en-IN" sz="2500" b="1" i="0" kern="1200" dirty="0"/>
            <a:t>Unique Customer Visits</a:t>
          </a:r>
          <a:endParaRPr lang="en-IN" sz="2500" kern="1200" dirty="0"/>
        </a:p>
        <a:p>
          <a:pPr marL="228600" lvl="1" indent="-228600" algn="l" defTabSz="889000">
            <a:lnSpc>
              <a:spcPct val="90000"/>
            </a:lnSpc>
            <a:spcBef>
              <a:spcPct val="0"/>
            </a:spcBef>
            <a:spcAft>
              <a:spcPct val="15000"/>
            </a:spcAft>
            <a:buFont typeface="Arial" panose="020B0604020202020204" pitchFamily="34" charset="0"/>
            <a:buChar char="•"/>
          </a:pPr>
          <a:r>
            <a:rPr lang="en-US" sz="2000" b="0" i="0" kern="1200" dirty="0"/>
            <a:t>Each customer is visited exactly once by one vehicle.</a:t>
          </a:r>
          <a:endParaRPr lang="en-IN" sz="2000" kern="1200" dirty="0"/>
        </a:p>
      </dsp:txBody>
      <dsp:txXfrm rot="5400000">
        <a:off x="5405011" y="662497"/>
        <a:ext cx="2512767" cy="1987491"/>
      </dsp:txXfrm>
    </dsp:sp>
    <dsp:sp modelId="{1D83D951-50A6-4190-8D3E-D39941B97CDA}">
      <dsp:nvSpPr>
        <dsp:cNvPr id="0" name=""/>
        <dsp:cNvSpPr/>
      </dsp:nvSpPr>
      <dsp:spPr>
        <a:xfrm rot="16200000">
          <a:off x="7706377" y="399859"/>
          <a:ext cx="3312485" cy="2512767"/>
        </a:xfrm>
        <a:prstGeom prst="flowChartManualOperation">
          <a:avLst/>
        </a:prstGeom>
        <a:solidFill>
          <a:schemeClr val="accent1">
            <a:hueOff val="0"/>
            <a:satOff val="0"/>
            <a:lumOff val="0"/>
            <a:alphaOff val="0"/>
          </a:schemeClr>
        </a:solidFill>
        <a:ln w="12700" cap="flat" cmpd="sng" algn="ctr">
          <a:noFill/>
          <a:prstDash val="solid"/>
        </a:ln>
        <a:effectLst>
          <a:outerShdw blurRad="57785" dist="33020" dir="3180000" algn="ctr" rotWithShape="0">
            <a:srgbClr val="000000">
              <a:alpha val="30000"/>
            </a:srgbClr>
          </a:outerShdw>
        </a:effectLst>
        <a:scene3d>
          <a:camera prst="orthographicFront">
            <a:rot lat="0" lon="0" rev="0"/>
          </a:camera>
          <a:lightRig rig="brightRoom" dir="t">
            <a:rot lat="0" lon="0" rev="600000"/>
          </a:lightRig>
        </a:scene3d>
        <a:sp3d prstMaterial="metal">
          <a:bevelT w="38100" h="57150" prst="angle"/>
        </a:sp3d>
      </dsp:spPr>
      <dsp:style>
        <a:lnRef idx="2">
          <a:scrgbClr r="0" g="0" b="0"/>
        </a:lnRef>
        <a:fillRef idx="1">
          <a:scrgbClr r="0" g="0" b="0"/>
        </a:fillRef>
        <a:effectRef idx="0">
          <a:scrgbClr r="0" g="0" b="0"/>
        </a:effectRef>
        <a:fontRef idx="minor">
          <a:schemeClr val="lt1"/>
        </a:fontRef>
      </dsp:style>
      <dsp:txBody>
        <a:bodyPr spcFirstLastPara="0" vert="horz" wrap="square" lIns="158750" tIns="0" rIns="160114" bIns="0" numCol="1" spcCol="1270" anchor="t" anchorCtr="0">
          <a:noAutofit/>
        </a:bodyPr>
        <a:lstStyle/>
        <a:p>
          <a:pPr marL="0" lvl="0" indent="0" algn="l" defTabSz="1111250">
            <a:lnSpc>
              <a:spcPct val="90000"/>
            </a:lnSpc>
            <a:spcBef>
              <a:spcPct val="0"/>
            </a:spcBef>
            <a:spcAft>
              <a:spcPct val="35000"/>
            </a:spcAft>
            <a:buNone/>
          </a:pPr>
          <a:r>
            <a:rPr lang="en-IN" sz="2500" b="1" i="0" kern="1200" dirty="0"/>
            <a:t>Minimization Objective</a:t>
          </a:r>
          <a:endParaRPr lang="en-IN" sz="2500" kern="1200" dirty="0"/>
        </a:p>
        <a:p>
          <a:pPr marL="228600" lvl="1" indent="-228600" algn="l" defTabSz="889000">
            <a:lnSpc>
              <a:spcPct val="90000"/>
            </a:lnSpc>
            <a:spcBef>
              <a:spcPct val="0"/>
            </a:spcBef>
            <a:spcAft>
              <a:spcPct val="15000"/>
            </a:spcAft>
            <a:buFont typeface="Arial" panose="020B0604020202020204" pitchFamily="34" charset="0"/>
            <a:buChar char="•"/>
          </a:pPr>
          <a:r>
            <a:rPr lang="en-US" sz="2000" b="0" i="0" kern="1200" dirty="0"/>
            <a:t>Objective is to minimize total distance or time traveled.</a:t>
          </a:r>
          <a:endParaRPr lang="en-IN" sz="2000" kern="1200" dirty="0"/>
        </a:p>
      </dsp:txBody>
      <dsp:txXfrm rot="5400000">
        <a:off x="8106236" y="662497"/>
        <a:ext cx="2512767" cy="1987491"/>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C0E108-D043-44BB-B79D-272007981067}">
      <dsp:nvSpPr>
        <dsp:cNvPr id="0" name=""/>
        <dsp:cNvSpPr/>
      </dsp:nvSpPr>
      <dsp:spPr>
        <a:xfrm>
          <a:off x="5900" y="94342"/>
          <a:ext cx="4005753" cy="126361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US" sz="1600" b="1" kern="1200" dirty="0"/>
            <a:t>Exact Methods:</a:t>
          </a:r>
        </a:p>
        <a:p>
          <a:pPr marL="0" lvl="0" indent="0" algn="ctr" defTabSz="711200">
            <a:lnSpc>
              <a:spcPct val="90000"/>
            </a:lnSpc>
            <a:spcBef>
              <a:spcPct val="0"/>
            </a:spcBef>
            <a:spcAft>
              <a:spcPct val="35000"/>
            </a:spcAft>
            <a:buNone/>
          </a:pPr>
          <a:r>
            <a:rPr lang="en-US" sz="1400" kern="1200" dirty="0"/>
            <a:t>These methods guarantee to find the optimal solution,  but they can be computationally expensive or infeasible for large problems.</a:t>
          </a:r>
          <a:endParaRPr lang="en-IN" sz="1400" kern="1200" dirty="0"/>
        </a:p>
      </dsp:txBody>
      <dsp:txXfrm>
        <a:off x="42910" y="131352"/>
        <a:ext cx="3931733" cy="1189592"/>
      </dsp:txXfrm>
    </dsp:sp>
    <dsp:sp modelId="{45295C30-855F-449D-84E3-619015F7D934}">
      <dsp:nvSpPr>
        <dsp:cNvPr id="0" name=""/>
        <dsp:cNvSpPr/>
      </dsp:nvSpPr>
      <dsp:spPr>
        <a:xfrm>
          <a:off x="406475" y="1357954"/>
          <a:ext cx="400575" cy="947709"/>
        </a:xfrm>
        <a:custGeom>
          <a:avLst/>
          <a:gdLst/>
          <a:ahLst/>
          <a:cxnLst/>
          <a:rect l="0" t="0" r="0" b="0"/>
          <a:pathLst>
            <a:path>
              <a:moveTo>
                <a:pt x="0" y="0"/>
              </a:moveTo>
              <a:lnTo>
                <a:pt x="0" y="947709"/>
              </a:lnTo>
              <a:lnTo>
                <a:pt x="400575" y="947709"/>
              </a:lnTo>
            </a:path>
          </a:pathLst>
        </a:custGeom>
        <a:noFill/>
        <a:ln w="127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F3A9CA2-AF0B-4614-8527-A00F75272FEF}">
      <dsp:nvSpPr>
        <dsp:cNvPr id="0" name=""/>
        <dsp:cNvSpPr/>
      </dsp:nvSpPr>
      <dsp:spPr>
        <a:xfrm>
          <a:off x="807050" y="1673858"/>
          <a:ext cx="3204603" cy="1263612"/>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US" sz="1400" b="1" kern="1200" dirty="0"/>
            <a:t>Integer Programming: </a:t>
          </a:r>
          <a:r>
            <a:rPr lang="en-US" sz="1400" kern="1200" dirty="0"/>
            <a:t>This involves formulating the VRP as a mathematical model with variables and constraints, and then using specialized solvers to find the optimal solution.</a:t>
          </a:r>
          <a:endParaRPr lang="en-IN" sz="1400" kern="1200" dirty="0"/>
        </a:p>
      </dsp:txBody>
      <dsp:txXfrm>
        <a:off x="844060" y="1710868"/>
        <a:ext cx="3130583" cy="1189592"/>
      </dsp:txXfrm>
    </dsp:sp>
    <dsp:sp modelId="{6D764909-CB08-44C7-98F3-A042790FA0D5}">
      <dsp:nvSpPr>
        <dsp:cNvPr id="0" name=""/>
        <dsp:cNvSpPr/>
      </dsp:nvSpPr>
      <dsp:spPr>
        <a:xfrm>
          <a:off x="406475" y="1357954"/>
          <a:ext cx="400575" cy="2527225"/>
        </a:xfrm>
        <a:custGeom>
          <a:avLst/>
          <a:gdLst/>
          <a:ahLst/>
          <a:cxnLst/>
          <a:rect l="0" t="0" r="0" b="0"/>
          <a:pathLst>
            <a:path>
              <a:moveTo>
                <a:pt x="0" y="0"/>
              </a:moveTo>
              <a:lnTo>
                <a:pt x="0" y="2527225"/>
              </a:lnTo>
              <a:lnTo>
                <a:pt x="400575" y="2527225"/>
              </a:lnTo>
            </a:path>
          </a:pathLst>
        </a:custGeom>
        <a:noFill/>
        <a:ln w="127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E125176-F3E1-4DE8-9847-BB5982AF5842}">
      <dsp:nvSpPr>
        <dsp:cNvPr id="0" name=""/>
        <dsp:cNvSpPr/>
      </dsp:nvSpPr>
      <dsp:spPr>
        <a:xfrm>
          <a:off x="807050" y="3253374"/>
          <a:ext cx="3204603" cy="1263612"/>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US" sz="1400" b="1" kern="1200" dirty="0"/>
            <a:t>Branch and Bound: </a:t>
          </a:r>
          <a:r>
            <a:rPr lang="en-US" sz="1400" kern="1200" dirty="0"/>
            <a:t>This method explores the solution space systematically, branching on decisions and eliminating parts of the search space that cannot contain the optimal solution.</a:t>
          </a:r>
          <a:endParaRPr lang="en-IN" sz="1400" kern="1200" dirty="0"/>
        </a:p>
      </dsp:txBody>
      <dsp:txXfrm>
        <a:off x="844060" y="3290384"/>
        <a:ext cx="3130583" cy="1189592"/>
      </dsp:txXfrm>
    </dsp:sp>
    <dsp:sp modelId="{CA7FE2CD-C6AD-460F-A061-97B2D1FD17BB}">
      <dsp:nvSpPr>
        <dsp:cNvPr id="0" name=""/>
        <dsp:cNvSpPr/>
      </dsp:nvSpPr>
      <dsp:spPr>
        <a:xfrm>
          <a:off x="4643460" y="94342"/>
          <a:ext cx="4005753" cy="126361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US" sz="1600" b="1" kern="1200" dirty="0"/>
            <a:t>Heuristic Methods</a:t>
          </a:r>
          <a:r>
            <a:rPr lang="en-US" sz="1200" kern="1200" dirty="0"/>
            <a:t>:</a:t>
          </a:r>
        </a:p>
        <a:p>
          <a:pPr marL="0" lvl="0" indent="0" algn="ctr" defTabSz="711200">
            <a:lnSpc>
              <a:spcPct val="90000"/>
            </a:lnSpc>
            <a:spcBef>
              <a:spcPct val="0"/>
            </a:spcBef>
            <a:spcAft>
              <a:spcPct val="35000"/>
            </a:spcAft>
            <a:buNone/>
          </a:pPr>
          <a:r>
            <a:rPr lang="en-US" sz="1400" kern="1200" dirty="0"/>
            <a:t>Heuristic methods provide good solutions within reasonable computation times but do not guarantee optimality. They are often used for larger problems where exact methods are complex to handle.</a:t>
          </a:r>
          <a:endParaRPr lang="en-IN" sz="1400" kern="1200" dirty="0"/>
        </a:p>
      </dsp:txBody>
      <dsp:txXfrm>
        <a:off x="4680470" y="131352"/>
        <a:ext cx="3931733" cy="1189592"/>
      </dsp:txXfrm>
    </dsp:sp>
    <dsp:sp modelId="{EB6D4B54-2E0E-43E9-9AC2-70DDE3D04FAE}">
      <dsp:nvSpPr>
        <dsp:cNvPr id="0" name=""/>
        <dsp:cNvSpPr/>
      </dsp:nvSpPr>
      <dsp:spPr>
        <a:xfrm>
          <a:off x="5044035" y="1357954"/>
          <a:ext cx="400575" cy="947709"/>
        </a:xfrm>
        <a:custGeom>
          <a:avLst/>
          <a:gdLst/>
          <a:ahLst/>
          <a:cxnLst/>
          <a:rect l="0" t="0" r="0" b="0"/>
          <a:pathLst>
            <a:path>
              <a:moveTo>
                <a:pt x="0" y="0"/>
              </a:moveTo>
              <a:lnTo>
                <a:pt x="0" y="947709"/>
              </a:lnTo>
              <a:lnTo>
                <a:pt x="400575" y="947709"/>
              </a:lnTo>
            </a:path>
          </a:pathLst>
        </a:custGeom>
        <a:noFill/>
        <a:ln w="127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8A6505A-5190-4BB0-BF2D-F111C43E5898}">
      <dsp:nvSpPr>
        <dsp:cNvPr id="0" name=""/>
        <dsp:cNvSpPr/>
      </dsp:nvSpPr>
      <dsp:spPr>
        <a:xfrm>
          <a:off x="5444610" y="1673858"/>
          <a:ext cx="3204603" cy="1263612"/>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US" sz="1400" b="1" i="0" kern="1200" dirty="0"/>
            <a:t>Savings Algorithm (Clarke-Wright Savings Algorithm): </a:t>
          </a:r>
          <a:r>
            <a:rPr lang="en-US" sz="1400" kern="1200" dirty="0"/>
            <a:t>This method starts with each customer being served by a separate route and iteratively merges routes to reduce the total distance traveled.</a:t>
          </a:r>
          <a:endParaRPr lang="en-IN" sz="1400" kern="1200" dirty="0"/>
        </a:p>
      </dsp:txBody>
      <dsp:txXfrm>
        <a:off x="5481620" y="1710868"/>
        <a:ext cx="3130583" cy="1189592"/>
      </dsp:txXfrm>
    </dsp:sp>
    <dsp:sp modelId="{3D162F31-4686-48EB-A2EE-BF16A296B2EC}">
      <dsp:nvSpPr>
        <dsp:cNvPr id="0" name=""/>
        <dsp:cNvSpPr/>
      </dsp:nvSpPr>
      <dsp:spPr>
        <a:xfrm>
          <a:off x="5044035" y="1357954"/>
          <a:ext cx="400575" cy="2527225"/>
        </a:xfrm>
        <a:custGeom>
          <a:avLst/>
          <a:gdLst/>
          <a:ahLst/>
          <a:cxnLst/>
          <a:rect l="0" t="0" r="0" b="0"/>
          <a:pathLst>
            <a:path>
              <a:moveTo>
                <a:pt x="0" y="0"/>
              </a:moveTo>
              <a:lnTo>
                <a:pt x="0" y="2527225"/>
              </a:lnTo>
              <a:lnTo>
                <a:pt x="400575" y="2527225"/>
              </a:lnTo>
            </a:path>
          </a:pathLst>
        </a:custGeom>
        <a:noFill/>
        <a:ln w="127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55C3D95-C817-4FDD-A905-F2242FCDBB81}">
      <dsp:nvSpPr>
        <dsp:cNvPr id="0" name=""/>
        <dsp:cNvSpPr/>
      </dsp:nvSpPr>
      <dsp:spPr>
        <a:xfrm>
          <a:off x="5444610" y="3253374"/>
          <a:ext cx="3204603" cy="1263612"/>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US" sz="1400" b="1" kern="1200" dirty="0"/>
            <a:t>Nearest Neighbor: </a:t>
          </a:r>
          <a:r>
            <a:rPr lang="en-US" sz="1400" kern="1200" dirty="0"/>
            <a:t>This simple heuristic starts at a depot and repeatedly visits the nearest unvisited customer until all customers are served.</a:t>
          </a:r>
          <a:endParaRPr lang="en-IN" sz="1400" kern="1200" dirty="0"/>
        </a:p>
      </dsp:txBody>
      <dsp:txXfrm>
        <a:off x="5481620" y="3290384"/>
        <a:ext cx="3130583" cy="1189592"/>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B54DA6D-FFDA-4AB9-AF67-1692152EA8C9}">
      <dsp:nvSpPr>
        <dsp:cNvPr id="0" name=""/>
        <dsp:cNvSpPr/>
      </dsp:nvSpPr>
      <dsp:spPr>
        <a:xfrm>
          <a:off x="50" y="54435"/>
          <a:ext cx="4820873" cy="403200"/>
        </a:xfrm>
        <a:prstGeom prst="rect">
          <a:avLst/>
        </a:prstGeom>
        <a:gradFill rotWithShape="0">
          <a:gsLst>
            <a:gs pos="0">
              <a:schemeClr val="accent3">
                <a:hueOff val="0"/>
                <a:satOff val="0"/>
                <a:lumOff val="0"/>
                <a:alphaOff val="0"/>
                <a:tint val="97000"/>
                <a:satMod val="100000"/>
                <a:lumMod val="102000"/>
              </a:schemeClr>
            </a:gs>
            <a:gs pos="50000">
              <a:schemeClr val="accent3">
                <a:hueOff val="0"/>
                <a:satOff val="0"/>
                <a:lumOff val="0"/>
                <a:alphaOff val="0"/>
                <a:shade val="100000"/>
                <a:satMod val="100000"/>
                <a:lumMod val="100000"/>
              </a:schemeClr>
            </a:gs>
            <a:gs pos="100000">
              <a:schemeClr val="accent3">
                <a:hueOff val="0"/>
                <a:satOff val="0"/>
                <a:lumOff val="0"/>
                <a:alphaOff val="0"/>
                <a:shade val="80000"/>
                <a:satMod val="100000"/>
                <a:lumMod val="99000"/>
              </a:schemeClr>
            </a:gs>
          </a:gsLst>
          <a:lin ang="2700000" scaled="0"/>
        </a:gradFill>
        <a:ln w="9525" cap="flat" cmpd="sng" algn="ctr">
          <a:solidFill>
            <a:schemeClr val="accent3">
              <a:hueOff val="0"/>
              <a:satOff val="0"/>
              <a:lumOff val="0"/>
              <a:alphaOff val="0"/>
            </a:schemeClr>
          </a:solidFill>
          <a:prstDash val="solid"/>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US" sz="1800" b="1" kern="1200" dirty="0"/>
            <a:t>Incity Routing</a:t>
          </a:r>
          <a:endParaRPr lang="en-IN" sz="1800" b="1" kern="1200" dirty="0"/>
        </a:p>
      </dsp:txBody>
      <dsp:txXfrm>
        <a:off x="50" y="54435"/>
        <a:ext cx="4820873" cy="403200"/>
      </dsp:txXfrm>
    </dsp:sp>
    <dsp:sp modelId="{F2228A0C-046F-4EE4-BBDD-2673F5CE98A2}">
      <dsp:nvSpPr>
        <dsp:cNvPr id="0" name=""/>
        <dsp:cNvSpPr/>
      </dsp:nvSpPr>
      <dsp:spPr>
        <a:xfrm>
          <a:off x="50" y="457635"/>
          <a:ext cx="4820873" cy="4236907"/>
        </a:xfrm>
        <a:prstGeom prst="rect">
          <a:avLst/>
        </a:prstGeom>
        <a:solidFill>
          <a:schemeClr val="accent3">
            <a:tint val="40000"/>
            <a:alpha val="90000"/>
            <a:hueOff val="0"/>
            <a:satOff val="0"/>
            <a:lumOff val="0"/>
            <a:alphaOff val="0"/>
          </a:schemeClr>
        </a:solidFill>
        <a:ln w="9525" cap="flat" cmpd="sng" algn="ctr">
          <a:solidFill>
            <a:schemeClr val="accent3">
              <a:tint val="40000"/>
              <a:alpha val="90000"/>
              <a:hueOff val="0"/>
              <a:satOff val="0"/>
              <a:lumOff val="0"/>
              <a:alphaOff val="0"/>
            </a:schemeClr>
          </a:solidFill>
          <a:prstDash val="solid"/>
        </a:ln>
        <a:effectLst/>
      </dsp:spPr>
      <dsp:style>
        <a:lnRef idx="1">
          <a:scrgbClr r="0" g="0" b="0"/>
        </a:lnRef>
        <a:fillRef idx="1">
          <a:scrgbClr r="0" g="0" b="0"/>
        </a:fillRef>
        <a:effectRef idx="2">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a:lnSpc>
              <a:spcPct val="90000"/>
            </a:lnSpc>
            <a:spcBef>
              <a:spcPct val="0"/>
            </a:spcBef>
            <a:spcAft>
              <a:spcPct val="15000"/>
            </a:spcAft>
            <a:buChar char="•"/>
          </a:pPr>
          <a:r>
            <a:rPr lang="en-US" sz="1400" kern="1200" dirty="0">
              <a:latin typeface="Aptos" panose="020B0004020202020204" pitchFamily="34" charset="0"/>
            </a:rPr>
            <a:t>Each 𝑐𝑢𝑠𝑡𝑜𝑚𝑒𝑟 𝑖 is visited once, therefore has one active arc which starts from it and one that arrives on it.</a:t>
          </a:r>
          <a:endParaRPr lang="en-IN" sz="1400" kern="1200" dirty="0">
            <a:latin typeface="Aptos" panose="020B0004020202020204" pitchFamily="34" charset="0"/>
          </a:endParaRPr>
        </a:p>
        <a:p>
          <a:pPr marL="114300" lvl="1" indent="-114300" algn="l" defTabSz="622300">
            <a:lnSpc>
              <a:spcPct val="90000"/>
            </a:lnSpc>
            <a:spcBef>
              <a:spcPct val="0"/>
            </a:spcBef>
            <a:spcAft>
              <a:spcPct val="15000"/>
            </a:spcAft>
            <a:buChar char="•"/>
          </a:pPr>
          <a:r>
            <a:rPr lang="en-US" sz="1400" kern="1200" dirty="0">
              <a:latin typeface="Aptos" panose="020B0004020202020204" pitchFamily="34" charset="0"/>
            </a:rPr>
            <a:t>If any arc variable indexed by 𝑣𝑒ℎ𝑖𝑐𝑙𝑒 𝑘 goes into one 𝑛𝑜𝑑𝑒 𝑖 or out of it, the 𝑑𝑒𝑚𝑎𝑛𝑑 of this node is assigned to 𝑣𝑒ℎ𝑖𝑐𝑙𝑒 𝑘.</a:t>
          </a:r>
          <a:endParaRPr lang="en-IN" sz="1400" kern="1200" dirty="0">
            <a:latin typeface="Aptos" panose="020B0004020202020204" pitchFamily="34" charset="0"/>
          </a:endParaRPr>
        </a:p>
        <a:p>
          <a:pPr marL="114300" lvl="1" indent="-114300" algn="l" defTabSz="622300">
            <a:lnSpc>
              <a:spcPct val="90000"/>
            </a:lnSpc>
            <a:spcBef>
              <a:spcPct val="0"/>
            </a:spcBef>
            <a:spcAft>
              <a:spcPct val="15000"/>
            </a:spcAft>
            <a:buChar char="•"/>
          </a:pPr>
          <a:r>
            <a:rPr lang="en-US" sz="1400" kern="1200" dirty="0">
              <a:latin typeface="Aptos" panose="020B0004020202020204" pitchFamily="34" charset="0"/>
            </a:rPr>
            <a:t>The total demand (weight) assigned to a vehicle must not exceed its 𝑐𝑎𝑝𝑎𝑐𝑖𝑡𝑦 𝑊.</a:t>
          </a:r>
          <a:endParaRPr lang="en-IN" sz="1400" kern="1200" dirty="0">
            <a:latin typeface="Aptos" panose="020B0004020202020204" pitchFamily="34" charset="0"/>
          </a:endParaRPr>
        </a:p>
        <a:p>
          <a:pPr marL="114300" lvl="1" indent="-114300" algn="l" defTabSz="622300">
            <a:lnSpc>
              <a:spcPct val="90000"/>
            </a:lnSpc>
            <a:spcBef>
              <a:spcPct val="0"/>
            </a:spcBef>
            <a:spcAft>
              <a:spcPct val="15000"/>
            </a:spcAft>
            <a:buChar char="•"/>
          </a:pPr>
          <a:r>
            <a:rPr lang="en-US" sz="1400" kern="1200" dirty="0">
              <a:latin typeface="Aptos" panose="020B0004020202020204" pitchFamily="34" charset="0"/>
            </a:rPr>
            <a:t>The total demand (volume) assigned to a vehicle must not exceed its 𝑐𝑎𝑝𝑎𝑐𝑖𝑡𝑦 𝑉.</a:t>
          </a:r>
          <a:endParaRPr lang="en-IN" sz="1400" kern="1200" dirty="0">
            <a:latin typeface="Aptos" panose="020B0004020202020204" pitchFamily="34" charset="0"/>
          </a:endParaRPr>
        </a:p>
        <a:p>
          <a:pPr marL="114300" lvl="1" indent="-114300" algn="l" defTabSz="622300">
            <a:lnSpc>
              <a:spcPct val="90000"/>
            </a:lnSpc>
            <a:spcBef>
              <a:spcPct val="0"/>
            </a:spcBef>
            <a:spcAft>
              <a:spcPct val="15000"/>
            </a:spcAft>
            <a:buChar char="•"/>
          </a:pPr>
          <a:r>
            <a:rPr lang="en-US" sz="1400" kern="1200" dirty="0">
              <a:latin typeface="Aptos" panose="020B0004020202020204" pitchFamily="34" charset="0"/>
            </a:rPr>
            <a:t>The distance assigned to any vehicle in a route should not exceed its maximum </a:t>
          </a:r>
          <a:r>
            <a:rPr lang="en-IN" sz="1400" kern="1200" dirty="0">
              <a:latin typeface="Aptos" panose="020B0004020202020204" pitchFamily="34" charset="0"/>
            </a:rPr>
            <a:t>travelling capacity.</a:t>
          </a:r>
        </a:p>
        <a:p>
          <a:pPr marL="114300" lvl="1" indent="-114300" algn="l" defTabSz="622300">
            <a:lnSpc>
              <a:spcPct val="90000"/>
            </a:lnSpc>
            <a:spcBef>
              <a:spcPct val="0"/>
            </a:spcBef>
            <a:spcAft>
              <a:spcPct val="15000"/>
            </a:spcAft>
            <a:buChar char="•"/>
          </a:pPr>
          <a:r>
            <a:rPr lang="en-US" sz="1400" kern="1200" dirty="0">
              <a:latin typeface="Aptos" panose="020B0004020202020204" pitchFamily="34" charset="0"/>
            </a:rPr>
            <a:t>Exactly 𝑘 vehicles should start and arrive at the 𝑤𝑎𝑟𝑒ℎ𝑜𝑢𝑠𝑒.</a:t>
          </a:r>
          <a:endParaRPr lang="en-IN" sz="1400" kern="1200" dirty="0">
            <a:latin typeface="Aptos" panose="020B0004020202020204" pitchFamily="34" charset="0"/>
          </a:endParaRPr>
        </a:p>
        <a:p>
          <a:pPr marL="114300" lvl="1" indent="-114300" algn="l" defTabSz="622300">
            <a:lnSpc>
              <a:spcPct val="90000"/>
            </a:lnSpc>
            <a:spcBef>
              <a:spcPct val="0"/>
            </a:spcBef>
            <a:spcAft>
              <a:spcPct val="15000"/>
            </a:spcAft>
            <a:buChar char="•"/>
          </a:pPr>
          <a:r>
            <a:rPr lang="en-IN" sz="1400" kern="1200" dirty="0">
              <a:latin typeface="Aptos" panose="020B0004020202020204" pitchFamily="34" charset="0"/>
            </a:rPr>
            <a:t>There are no subtours.</a:t>
          </a:r>
        </a:p>
        <a:p>
          <a:pPr marL="114300" lvl="1" indent="-114300" algn="l" defTabSz="622300">
            <a:lnSpc>
              <a:spcPct val="90000"/>
            </a:lnSpc>
            <a:spcBef>
              <a:spcPct val="0"/>
            </a:spcBef>
            <a:spcAft>
              <a:spcPct val="15000"/>
            </a:spcAft>
            <a:buChar char="•"/>
          </a:pPr>
          <a:r>
            <a:rPr lang="en-US" sz="1400" kern="1200" dirty="0">
              <a:latin typeface="Aptos" panose="020B0004020202020204" pitchFamily="34" charset="0"/>
            </a:rPr>
            <a:t>All the decision variables are binary.</a:t>
          </a:r>
          <a:endParaRPr lang="en-IN" sz="1400" kern="1200" dirty="0">
            <a:latin typeface="Aptos" panose="020B0004020202020204" pitchFamily="34" charset="0"/>
          </a:endParaRPr>
        </a:p>
      </dsp:txBody>
      <dsp:txXfrm>
        <a:off x="50" y="457635"/>
        <a:ext cx="4820873" cy="4236907"/>
      </dsp:txXfrm>
    </dsp:sp>
    <dsp:sp modelId="{311EF953-03E5-4CA1-941F-09C9E70AC506}">
      <dsp:nvSpPr>
        <dsp:cNvPr id="0" name=""/>
        <dsp:cNvSpPr/>
      </dsp:nvSpPr>
      <dsp:spPr>
        <a:xfrm>
          <a:off x="5495845" y="54435"/>
          <a:ext cx="4820873" cy="403200"/>
        </a:xfrm>
        <a:prstGeom prst="rect">
          <a:avLst/>
        </a:prstGeom>
        <a:gradFill rotWithShape="0">
          <a:gsLst>
            <a:gs pos="0">
              <a:schemeClr val="accent3">
                <a:hueOff val="674876"/>
                <a:satOff val="34544"/>
                <a:lumOff val="14510"/>
                <a:alphaOff val="0"/>
                <a:tint val="97000"/>
                <a:satMod val="100000"/>
                <a:lumMod val="102000"/>
              </a:schemeClr>
            </a:gs>
            <a:gs pos="50000">
              <a:schemeClr val="accent3">
                <a:hueOff val="674876"/>
                <a:satOff val="34544"/>
                <a:lumOff val="14510"/>
                <a:alphaOff val="0"/>
                <a:shade val="100000"/>
                <a:satMod val="100000"/>
                <a:lumMod val="100000"/>
              </a:schemeClr>
            </a:gs>
            <a:gs pos="100000">
              <a:schemeClr val="accent3">
                <a:hueOff val="674876"/>
                <a:satOff val="34544"/>
                <a:lumOff val="14510"/>
                <a:alphaOff val="0"/>
                <a:shade val="80000"/>
                <a:satMod val="100000"/>
                <a:lumMod val="99000"/>
              </a:schemeClr>
            </a:gs>
          </a:gsLst>
          <a:lin ang="2700000" scaled="0"/>
        </a:gradFill>
        <a:ln w="9525" cap="flat" cmpd="sng" algn="ctr">
          <a:solidFill>
            <a:schemeClr val="accent3">
              <a:hueOff val="674876"/>
              <a:satOff val="34544"/>
              <a:lumOff val="14510"/>
              <a:alphaOff val="0"/>
            </a:schemeClr>
          </a:solidFill>
          <a:prstDash val="solid"/>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US" sz="1800" b="1" kern="1200" dirty="0"/>
            <a:t>Upcountry Routing</a:t>
          </a:r>
          <a:endParaRPr lang="en-IN" sz="1800" b="1" kern="1200" dirty="0"/>
        </a:p>
      </dsp:txBody>
      <dsp:txXfrm>
        <a:off x="5495845" y="54435"/>
        <a:ext cx="4820873" cy="403200"/>
      </dsp:txXfrm>
    </dsp:sp>
    <dsp:sp modelId="{55AF729D-AD54-4E9E-8D52-A4065073B828}">
      <dsp:nvSpPr>
        <dsp:cNvPr id="0" name=""/>
        <dsp:cNvSpPr/>
      </dsp:nvSpPr>
      <dsp:spPr>
        <a:xfrm>
          <a:off x="5495845" y="457635"/>
          <a:ext cx="4820873" cy="4236907"/>
        </a:xfrm>
        <a:prstGeom prst="rect">
          <a:avLst/>
        </a:prstGeom>
        <a:solidFill>
          <a:schemeClr val="accent3">
            <a:tint val="40000"/>
            <a:alpha val="90000"/>
            <a:hueOff val="461364"/>
            <a:satOff val="67252"/>
            <a:lumOff val="5018"/>
            <a:alphaOff val="0"/>
          </a:schemeClr>
        </a:solidFill>
        <a:ln w="9525" cap="flat" cmpd="sng" algn="ctr">
          <a:solidFill>
            <a:schemeClr val="accent3">
              <a:tint val="40000"/>
              <a:alpha val="90000"/>
              <a:hueOff val="461364"/>
              <a:satOff val="67252"/>
              <a:lumOff val="5018"/>
              <a:alphaOff val="0"/>
            </a:schemeClr>
          </a:solidFill>
          <a:prstDash val="solid"/>
        </a:ln>
        <a:effectLst/>
      </dsp:spPr>
      <dsp:style>
        <a:lnRef idx="1">
          <a:scrgbClr r="0" g="0" b="0"/>
        </a:lnRef>
        <a:fillRef idx="1">
          <a:scrgbClr r="0" g="0" b="0"/>
        </a:fillRef>
        <a:effectRef idx="2">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a:lnSpc>
              <a:spcPct val="90000"/>
            </a:lnSpc>
            <a:spcBef>
              <a:spcPct val="0"/>
            </a:spcBef>
            <a:spcAft>
              <a:spcPct val="15000"/>
            </a:spcAft>
            <a:buChar char="•"/>
          </a:pPr>
          <a:r>
            <a:rPr lang="en-US" sz="1400" kern="1200" dirty="0">
              <a:latin typeface="Aptos" panose="020B0004020202020204" pitchFamily="34" charset="0"/>
            </a:rPr>
            <a:t>Each 𝑐𝑢𝑠𝑡𝑜𝑚𝑒𝑟 𝑖 is visited once, therefore has one active arc which starts from it and one that arrives on it except one arc which ends at depot.</a:t>
          </a:r>
          <a:endParaRPr lang="en-IN" sz="1400" kern="1200" dirty="0">
            <a:latin typeface="Aptos" panose="020B0004020202020204" pitchFamily="34" charset="0"/>
          </a:endParaRPr>
        </a:p>
        <a:p>
          <a:pPr marL="114300" lvl="1" indent="-114300" algn="l" defTabSz="622300">
            <a:lnSpc>
              <a:spcPct val="90000"/>
            </a:lnSpc>
            <a:spcBef>
              <a:spcPct val="0"/>
            </a:spcBef>
            <a:spcAft>
              <a:spcPct val="15000"/>
            </a:spcAft>
            <a:buChar char="•"/>
          </a:pPr>
          <a:r>
            <a:rPr lang="en-US" sz="1400" kern="1200" dirty="0">
              <a:latin typeface="Aptos" panose="020B0004020202020204" pitchFamily="34" charset="0"/>
            </a:rPr>
            <a:t>If any arc variable indexed by 𝑣𝑒ℎ𝑖𝑐𝑙𝑒 𝑘 goes into one 𝑛𝑜𝑑𝑒 𝑖 or out of it, the 𝑑𝑒𝑚𝑎𝑛𝑑 of this node is assigned to 𝑣𝑒ℎ𝑖𝑐𝑙𝑒 𝑘.</a:t>
          </a:r>
          <a:endParaRPr lang="en-IN" sz="1400" kern="1200" dirty="0">
            <a:latin typeface="Aptos" panose="020B0004020202020204" pitchFamily="34" charset="0"/>
          </a:endParaRPr>
        </a:p>
        <a:p>
          <a:pPr marL="114300" lvl="1" indent="-114300" algn="l" defTabSz="622300">
            <a:lnSpc>
              <a:spcPct val="90000"/>
            </a:lnSpc>
            <a:spcBef>
              <a:spcPct val="0"/>
            </a:spcBef>
            <a:spcAft>
              <a:spcPct val="15000"/>
            </a:spcAft>
            <a:buChar char="•"/>
          </a:pPr>
          <a:r>
            <a:rPr lang="en-US" sz="1400" kern="1200" dirty="0">
              <a:latin typeface="Aptos" panose="020B0004020202020204" pitchFamily="34" charset="0"/>
            </a:rPr>
            <a:t>The total demand (weight) assigned to a vehicle must not exceed its 𝑐𝑎𝑝𝑎𝑐𝑖𝑡𝑦 𝑊.</a:t>
          </a:r>
          <a:endParaRPr lang="en-IN" sz="1400" kern="1200" dirty="0">
            <a:latin typeface="Aptos" panose="020B0004020202020204" pitchFamily="34" charset="0"/>
          </a:endParaRPr>
        </a:p>
        <a:p>
          <a:pPr marL="114300" lvl="1" indent="-114300" algn="l" defTabSz="622300">
            <a:lnSpc>
              <a:spcPct val="90000"/>
            </a:lnSpc>
            <a:spcBef>
              <a:spcPct val="0"/>
            </a:spcBef>
            <a:spcAft>
              <a:spcPct val="15000"/>
            </a:spcAft>
            <a:buChar char="•"/>
          </a:pPr>
          <a:r>
            <a:rPr lang="en-US" sz="1400" kern="1200" dirty="0">
              <a:latin typeface="Aptos" panose="020B0004020202020204" pitchFamily="34" charset="0"/>
            </a:rPr>
            <a:t>The total demand (volume) assigned to a vehicle must not exceed its 𝑐𝑎𝑝𝑎𝑐𝑖𝑡𝑦 𝑉.</a:t>
          </a:r>
          <a:endParaRPr lang="en-IN" sz="1400" kern="1200" dirty="0">
            <a:latin typeface="Aptos" panose="020B0004020202020204" pitchFamily="34" charset="0"/>
          </a:endParaRPr>
        </a:p>
        <a:p>
          <a:pPr marL="114300" lvl="1" indent="-114300" algn="l" defTabSz="622300">
            <a:lnSpc>
              <a:spcPct val="90000"/>
            </a:lnSpc>
            <a:spcBef>
              <a:spcPct val="0"/>
            </a:spcBef>
            <a:spcAft>
              <a:spcPct val="15000"/>
            </a:spcAft>
            <a:buChar char="•"/>
          </a:pPr>
          <a:r>
            <a:rPr lang="en-US" sz="1400" kern="1200" dirty="0">
              <a:latin typeface="Aptos" panose="020B0004020202020204" pitchFamily="34" charset="0"/>
            </a:rPr>
            <a:t>The distance of any arc containing any two locations except depot should not exceed the maximum distance assigned to the arc.</a:t>
          </a:r>
          <a:endParaRPr lang="en-IN" sz="1400" kern="1200" dirty="0">
            <a:latin typeface="Aptos" panose="020B0004020202020204" pitchFamily="34" charset="0"/>
          </a:endParaRPr>
        </a:p>
        <a:p>
          <a:pPr marL="114300" lvl="1" indent="-114300" algn="l" defTabSz="622300">
            <a:lnSpc>
              <a:spcPct val="90000"/>
            </a:lnSpc>
            <a:spcBef>
              <a:spcPct val="0"/>
            </a:spcBef>
            <a:spcAft>
              <a:spcPct val="15000"/>
            </a:spcAft>
            <a:buChar char="•"/>
          </a:pPr>
          <a:r>
            <a:rPr lang="en-US" sz="1400" kern="1200" dirty="0">
              <a:latin typeface="Aptos" panose="020B0004020202020204" pitchFamily="34" charset="0"/>
            </a:rPr>
            <a:t>No more than 3 customers should be assigned to any particular route/vehicle.</a:t>
          </a:r>
          <a:endParaRPr lang="en-IN" sz="1400" kern="1200" dirty="0">
            <a:latin typeface="Aptos" panose="020B0004020202020204" pitchFamily="34" charset="0"/>
          </a:endParaRPr>
        </a:p>
        <a:p>
          <a:pPr marL="114300" lvl="1" indent="-114300" algn="l" defTabSz="622300">
            <a:lnSpc>
              <a:spcPct val="90000"/>
            </a:lnSpc>
            <a:spcBef>
              <a:spcPct val="0"/>
            </a:spcBef>
            <a:spcAft>
              <a:spcPct val="15000"/>
            </a:spcAft>
            <a:buChar char="•"/>
          </a:pPr>
          <a:r>
            <a:rPr lang="en-US" sz="1400" kern="1200" dirty="0">
              <a:latin typeface="Aptos" panose="020B0004020202020204" pitchFamily="34" charset="0"/>
            </a:rPr>
            <a:t>Exactly 𝑘 vehicles should start from the 𝑤𝑎𝑟𝑒ℎ𝑜𝑢𝑠𝑒.</a:t>
          </a:r>
          <a:endParaRPr lang="en-IN" sz="1400" kern="1200" dirty="0">
            <a:latin typeface="Aptos" panose="020B0004020202020204" pitchFamily="34" charset="0"/>
          </a:endParaRPr>
        </a:p>
        <a:p>
          <a:pPr marL="114300" lvl="1" indent="-114300" algn="l" defTabSz="622300">
            <a:lnSpc>
              <a:spcPct val="90000"/>
            </a:lnSpc>
            <a:spcBef>
              <a:spcPct val="0"/>
            </a:spcBef>
            <a:spcAft>
              <a:spcPct val="15000"/>
            </a:spcAft>
            <a:buChar char="•"/>
          </a:pPr>
          <a:r>
            <a:rPr lang="en-US" sz="1400" kern="1200" dirty="0">
              <a:latin typeface="Aptos" panose="020B0004020202020204" pitchFamily="34" charset="0"/>
            </a:rPr>
            <a:t>No vehicle should return to the depot.</a:t>
          </a:r>
          <a:endParaRPr lang="en-IN" sz="1400" kern="1200" dirty="0">
            <a:latin typeface="Aptos" panose="020B0004020202020204" pitchFamily="34" charset="0"/>
          </a:endParaRPr>
        </a:p>
        <a:p>
          <a:pPr marL="114300" lvl="1" indent="-114300" algn="l" defTabSz="622300">
            <a:lnSpc>
              <a:spcPct val="90000"/>
            </a:lnSpc>
            <a:spcBef>
              <a:spcPct val="0"/>
            </a:spcBef>
            <a:spcAft>
              <a:spcPct val="15000"/>
            </a:spcAft>
            <a:buChar char="•"/>
          </a:pPr>
          <a:r>
            <a:rPr lang="en-IN" sz="1400" kern="1200" dirty="0">
              <a:latin typeface="Aptos" panose="020B0004020202020204" pitchFamily="34" charset="0"/>
            </a:rPr>
            <a:t>There are no subtours.</a:t>
          </a:r>
        </a:p>
        <a:p>
          <a:pPr marL="114300" lvl="1" indent="-114300" algn="l" defTabSz="622300">
            <a:lnSpc>
              <a:spcPct val="90000"/>
            </a:lnSpc>
            <a:spcBef>
              <a:spcPct val="0"/>
            </a:spcBef>
            <a:spcAft>
              <a:spcPct val="15000"/>
            </a:spcAft>
            <a:buChar char="•"/>
          </a:pPr>
          <a:r>
            <a:rPr lang="en-US" sz="1400" kern="1200" dirty="0">
              <a:latin typeface="Aptos" panose="020B0004020202020204" pitchFamily="34" charset="0"/>
            </a:rPr>
            <a:t>All the decision variables are binary.</a:t>
          </a:r>
          <a:endParaRPr lang="en-IN" sz="1400" kern="1200" dirty="0">
            <a:latin typeface="Aptos" panose="020B0004020202020204" pitchFamily="34" charset="0"/>
          </a:endParaRPr>
        </a:p>
      </dsp:txBody>
      <dsp:txXfrm>
        <a:off x="5495845" y="457635"/>
        <a:ext cx="4820873" cy="4236907"/>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942E12-918A-416B-961A-766D3564C9E8}">
      <dsp:nvSpPr>
        <dsp:cNvPr id="0" name=""/>
        <dsp:cNvSpPr/>
      </dsp:nvSpPr>
      <dsp:spPr>
        <a:xfrm>
          <a:off x="0" y="3665025"/>
          <a:ext cx="3498776" cy="0"/>
        </a:xfrm>
        <a:prstGeom prst="line">
          <a:avLst/>
        </a:prstGeom>
        <a:noFill/>
        <a:ln w="127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2274B64-139E-4DBF-A967-4AC68D41C818}">
      <dsp:nvSpPr>
        <dsp:cNvPr id="0" name=""/>
        <dsp:cNvSpPr/>
      </dsp:nvSpPr>
      <dsp:spPr>
        <a:xfrm>
          <a:off x="0" y="2090838"/>
          <a:ext cx="3498776" cy="0"/>
        </a:xfrm>
        <a:prstGeom prst="line">
          <a:avLst/>
        </a:prstGeom>
        <a:noFill/>
        <a:ln w="127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05DE294-3FC8-47FE-809E-669FD41708B7}">
      <dsp:nvSpPr>
        <dsp:cNvPr id="0" name=""/>
        <dsp:cNvSpPr/>
      </dsp:nvSpPr>
      <dsp:spPr>
        <a:xfrm>
          <a:off x="0" y="516652"/>
          <a:ext cx="3498776" cy="0"/>
        </a:xfrm>
        <a:prstGeom prst="line">
          <a:avLst/>
        </a:prstGeom>
        <a:noFill/>
        <a:ln w="127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447629E-0817-48A6-B857-4EC777454F03}">
      <dsp:nvSpPr>
        <dsp:cNvPr id="0" name=""/>
        <dsp:cNvSpPr/>
      </dsp:nvSpPr>
      <dsp:spPr>
        <a:xfrm>
          <a:off x="909681" y="576"/>
          <a:ext cx="2589094" cy="5160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290" tIns="34290" rIns="34290" bIns="34290" numCol="1" spcCol="1270" anchor="b" anchorCtr="0">
          <a:noAutofit/>
        </a:bodyPr>
        <a:lstStyle/>
        <a:p>
          <a:pPr marL="0" lvl="0" indent="0" algn="l" defTabSz="800100">
            <a:lnSpc>
              <a:spcPct val="90000"/>
            </a:lnSpc>
            <a:spcBef>
              <a:spcPct val="0"/>
            </a:spcBef>
            <a:spcAft>
              <a:spcPct val="35000"/>
            </a:spcAft>
            <a:buNone/>
          </a:pPr>
          <a:r>
            <a:rPr lang="en-US" sz="1800" b="1" kern="1200" dirty="0">
              <a:solidFill>
                <a:schemeClr val="bg1"/>
              </a:solidFill>
            </a:rPr>
            <a:t>  Efficiency over Optimality</a:t>
          </a:r>
          <a:endParaRPr lang="en-IN" sz="1800" b="1" kern="1200" dirty="0">
            <a:solidFill>
              <a:schemeClr val="bg1"/>
            </a:solidFill>
          </a:endParaRPr>
        </a:p>
      </dsp:txBody>
      <dsp:txXfrm>
        <a:off x="909681" y="576"/>
        <a:ext cx="2589094" cy="516075"/>
      </dsp:txXfrm>
    </dsp:sp>
    <dsp:sp modelId="{BAB596DD-9991-415D-A2D7-206AAB3F6A2B}">
      <dsp:nvSpPr>
        <dsp:cNvPr id="0" name=""/>
        <dsp:cNvSpPr/>
      </dsp:nvSpPr>
      <dsp:spPr>
        <a:xfrm>
          <a:off x="0" y="576"/>
          <a:ext cx="909681" cy="516075"/>
        </a:xfrm>
        <a:prstGeom prst="round2SameRect">
          <a:avLst>
            <a:gd name="adj1" fmla="val 16670"/>
            <a:gd name="adj2" fmla="val 0"/>
          </a:avLst>
        </a:prstGeom>
        <a:gradFill rotWithShape="0">
          <a:gsLst>
            <a:gs pos="0">
              <a:schemeClr val="accent1">
                <a:hueOff val="0"/>
                <a:satOff val="0"/>
                <a:lumOff val="0"/>
                <a:alphaOff val="0"/>
                <a:tint val="97000"/>
                <a:satMod val="100000"/>
                <a:lumMod val="102000"/>
              </a:schemeClr>
            </a:gs>
            <a:gs pos="50000">
              <a:schemeClr val="accent1">
                <a:hueOff val="0"/>
                <a:satOff val="0"/>
                <a:lumOff val="0"/>
                <a:alphaOff val="0"/>
                <a:shade val="100000"/>
                <a:satMod val="100000"/>
                <a:lumMod val="100000"/>
              </a:schemeClr>
            </a:gs>
            <a:gs pos="100000">
              <a:schemeClr val="accent1">
                <a:hueOff val="0"/>
                <a:satOff val="0"/>
                <a:lumOff val="0"/>
                <a:alphaOff val="0"/>
                <a:shade val="80000"/>
                <a:satMod val="100000"/>
                <a:lumMod val="99000"/>
              </a:schemeClr>
            </a:gs>
          </a:gsLst>
          <a:lin ang="2700000" scaled="0"/>
        </a:gradFill>
        <a:ln w="9525" cap="flat" cmpd="sng" algn="ctr">
          <a:solidFill>
            <a:schemeClr val="accent1">
              <a:hueOff val="0"/>
              <a:satOff val="0"/>
              <a:lumOff val="0"/>
              <a:alphaOff val="0"/>
            </a:schemeClr>
          </a:solidFill>
          <a:prstDash val="solid"/>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51435" tIns="51435" rIns="51435" bIns="51435" numCol="1" spcCol="1270" anchor="ctr" anchorCtr="0">
          <a:noAutofit/>
        </a:bodyPr>
        <a:lstStyle/>
        <a:p>
          <a:pPr marL="0" lvl="0" indent="0" algn="ctr" defTabSz="1200150">
            <a:lnSpc>
              <a:spcPct val="90000"/>
            </a:lnSpc>
            <a:spcBef>
              <a:spcPct val="0"/>
            </a:spcBef>
            <a:spcAft>
              <a:spcPct val="35000"/>
            </a:spcAft>
            <a:buNone/>
          </a:pPr>
          <a:r>
            <a:rPr lang="en-US" sz="2700" kern="1200">
              <a:solidFill>
                <a:schemeClr val="tx1"/>
              </a:solidFill>
            </a:rPr>
            <a:t>1</a:t>
          </a:r>
          <a:endParaRPr lang="en-IN" sz="2700" kern="1200" dirty="0">
            <a:solidFill>
              <a:schemeClr val="tx1"/>
            </a:solidFill>
          </a:endParaRPr>
        </a:p>
      </dsp:txBody>
      <dsp:txXfrm>
        <a:off x="25197" y="25773"/>
        <a:ext cx="859287" cy="490878"/>
      </dsp:txXfrm>
    </dsp:sp>
    <dsp:sp modelId="{F88C0DC7-D96D-48F9-9471-3803792E1C27}">
      <dsp:nvSpPr>
        <dsp:cNvPr id="0" name=""/>
        <dsp:cNvSpPr/>
      </dsp:nvSpPr>
      <dsp:spPr>
        <a:xfrm>
          <a:off x="0" y="516652"/>
          <a:ext cx="3498776" cy="10323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t" anchorCtr="0">
          <a:noAutofit/>
        </a:bodyPr>
        <a:lstStyle/>
        <a:p>
          <a:pPr marL="171450" lvl="1" indent="-171450" algn="l" defTabSz="711200">
            <a:lnSpc>
              <a:spcPct val="90000"/>
            </a:lnSpc>
            <a:spcBef>
              <a:spcPct val="0"/>
            </a:spcBef>
            <a:spcAft>
              <a:spcPct val="15000"/>
            </a:spcAft>
            <a:buChar char="•"/>
          </a:pPr>
          <a:r>
            <a:rPr lang="en-US" sz="1600" kern="1200" dirty="0">
              <a:solidFill>
                <a:schemeClr val="bg1"/>
              </a:solidFill>
            </a:rPr>
            <a:t>Heuristics prioritize speed and practicality in problem-solving.</a:t>
          </a:r>
          <a:endParaRPr lang="en-IN" sz="1600" kern="1200" dirty="0">
            <a:solidFill>
              <a:schemeClr val="bg1"/>
            </a:solidFill>
          </a:endParaRPr>
        </a:p>
      </dsp:txBody>
      <dsp:txXfrm>
        <a:off x="0" y="516652"/>
        <a:ext cx="3498776" cy="1032306"/>
      </dsp:txXfrm>
    </dsp:sp>
    <dsp:sp modelId="{F53F9F26-5372-482D-A755-B8356C62303A}">
      <dsp:nvSpPr>
        <dsp:cNvPr id="0" name=""/>
        <dsp:cNvSpPr/>
      </dsp:nvSpPr>
      <dsp:spPr>
        <a:xfrm>
          <a:off x="909681" y="1574762"/>
          <a:ext cx="2589094" cy="5160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290" tIns="34290" rIns="34290" bIns="34290" numCol="1" spcCol="1270" anchor="b" anchorCtr="0">
          <a:noAutofit/>
        </a:bodyPr>
        <a:lstStyle/>
        <a:p>
          <a:pPr marL="0" lvl="0" indent="0" algn="l" defTabSz="800100">
            <a:lnSpc>
              <a:spcPct val="90000"/>
            </a:lnSpc>
            <a:spcBef>
              <a:spcPct val="0"/>
            </a:spcBef>
            <a:spcAft>
              <a:spcPct val="35000"/>
            </a:spcAft>
            <a:buNone/>
          </a:pPr>
          <a:r>
            <a:rPr lang="en-US" sz="1800" b="1" kern="1200" dirty="0">
              <a:solidFill>
                <a:schemeClr val="bg1"/>
              </a:solidFill>
            </a:rPr>
            <a:t>  Dealing with Complexity</a:t>
          </a:r>
          <a:endParaRPr lang="en-IN" sz="1800" b="1" kern="1200" dirty="0">
            <a:solidFill>
              <a:schemeClr val="bg1"/>
            </a:solidFill>
          </a:endParaRPr>
        </a:p>
      </dsp:txBody>
      <dsp:txXfrm>
        <a:off x="909681" y="1574762"/>
        <a:ext cx="2589094" cy="516075"/>
      </dsp:txXfrm>
    </dsp:sp>
    <dsp:sp modelId="{598E181A-4CA4-4F0B-83D5-9D331EF734A6}">
      <dsp:nvSpPr>
        <dsp:cNvPr id="0" name=""/>
        <dsp:cNvSpPr/>
      </dsp:nvSpPr>
      <dsp:spPr>
        <a:xfrm>
          <a:off x="0" y="1574762"/>
          <a:ext cx="909681" cy="516075"/>
        </a:xfrm>
        <a:prstGeom prst="round2SameRect">
          <a:avLst>
            <a:gd name="adj1" fmla="val 16670"/>
            <a:gd name="adj2" fmla="val 0"/>
          </a:avLst>
        </a:prstGeom>
        <a:gradFill rotWithShape="0">
          <a:gsLst>
            <a:gs pos="0">
              <a:schemeClr val="accent1">
                <a:hueOff val="0"/>
                <a:satOff val="0"/>
                <a:lumOff val="0"/>
                <a:alphaOff val="0"/>
                <a:tint val="97000"/>
                <a:satMod val="100000"/>
                <a:lumMod val="102000"/>
              </a:schemeClr>
            </a:gs>
            <a:gs pos="50000">
              <a:schemeClr val="accent1">
                <a:hueOff val="0"/>
                <a:satOff val="0"/>
                <a:lumOff val="0"/>
                <a:alphaOff val="0"/>
                <a:shade val="100000"/>
                <a:satMod val="100000"/>
                <a:lumMod val="100000"/>
              </a:schemeClr>
            </a:gs>
            <a:gs pos="100000">
              <a:schemeClr val="accent1">
                <a:hueOff val="0"/>
                <a:satOff val="0"/>
                <a:lumOff val="0"/>
                <a:alphaOff val="0"/>
                <a:shade val="80000"/>
                <a:satMod val="100000"/>
                <a:lumMod val="99000"/>
              </a:schemeClr>
            </a:gs>
          </a:gsLst>
          <a:lin ang="2700000" scaled="0"/>
        </a:gradFill>
        <a:ln w="9525" cap="flat" cmpd="sng" algn="ctr">
          <a:solidFill>
            <a:schemeClr val="accent1">
              <a:hueOff val="0"/>
              <a:satOff val="0"/>
              <a:lumOff val="0"/>
              <a:alphaOff val="0"/>
            </a:schemeClr>
          </a:solidFill>
          <a:prstDash val="solid"/>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51435" tIns="51435" rIns="51435" bIns="51435" numCol="1" spcCol="1270" anchor="ctr" anchorCtr="0">
          <a:noAutofit/>
        </a:bodyPr>
        <a:lstStyle/>
        <a:p>
          <a:pPr marL="0" lvl="0" indent="0" algn="ctr" defTabSz="1200150">
            <a:lnSpc>
              <a:spcPct val="90000"/>
            </a:lnSpc>
            <a:spcBef>
              <a:spcPct val="0"/>
            </a:spcBef>
            <a:spcAft>
              <a:spcPct val="35000"/>
            </a:spcAft>
            <a:buNone/>
          </a:pPr>
          <a:r>
            <a:rPr lang="en-US" sz="2700" kern="1200" dirty="0">
              <a:solidFill>
                <a:schemeClr val="tx1"/>
              </a:solidFill>
            </a:rPr>
            <a:t>2</a:t>
          </a:r>
          <a:endParaRPr lang="en-IN" sz="2700" kern="1200" dirty="0">
            <a:solidFill>
              <a:schemeClr val="tx1"/>
            </a:solidFill>
          </a:endParaRPr>
        </a:p>
      </dsp:txBody>
      <dsp:txXfrm>
        <a:off x="25197" y="1599959"/>
        <a:ext cx="859287" cy="490878"/>
      </dsp:txXfrm>
    </dsp:sp>
    <dsp:sp modelId="{2AB9E32C-E901-4A92-AE5B-7CD34F699A2B}">
      <dsp:nvSpPr>
        <dsp:cNvPr id="0" name=""/>
        <dsp:cNvSpPr/>
      </dsp:nvSpPr>
      <dsp:spPr>
        <a:xfrm>
          <a:off x="0" y="2090838"/>
          <a:ext cx="3498776" cy="10323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t" anchorCtr="0">
          <a:noAutofit/>
        </a:bodyPr>
        <a:lstStyle/>
        <a:p>
          <a:pPr marL="171450" lvl="1" indent="-171450" algn="l" defTabSz="711200">
            <a:lnSpc>
              <a:spcPct val="90000"/>
            </a:lnSpc>
            <a:spcBef>
              <a:spcPct val="0"/>
            </a:spcBef>
            <a:spcAft>
              <a:spcPct val="15000"/>
            </a:spcAft>
            <a:buFont typeface="Arial" panose="020B0604020202020204" pitchFamily="34" charset="0"/>
            <a:buChar char="•"/>
          </a:pPr>
          <a:r>
            <a:rPr lang="en-US" sz="1600" b="0" i="0" kern="1200" dirty="0">
              <a:solidFill>
                <a:schemeClr val="bg1"/>
              </a:solidFill>
            </a:rPr>
            <a:t>Heuristics play a crucial role in addressing NP-hard problems like CVRP.</a:t>
          </a:r>
          <a:endParaRPr lang="en-IN" sz="1600" kern="1200" dirty="0">
            <a:solidFill>
              <a:schemeClr val="bg1"/>
            </a:solidFill>
          </a:endParaRPr>
        </a:p>
      </dsp:txBody>
      <dsp:txXfrm>
        <a:off x="0" y="2090838"/>
        <a:ext cx="3498776" cy="1032306"/>
      </dsp:txXfrm>
    </dsp:sp>
    <dsp:sp modelId="{15185BCB-0D85-4AAA-A90A-9AA28372622F}">
      <dsp:nvSpPr>
        <dsp:cNvPr id="0" name=""/>
        <dsp:cNvSpPr/>
      </dsp:nvSpPr>
      <dsp:spPr>
        <a:xfrm>
          <a:off x="909681" y="3148949"/>
          <a:ext cx="2589094" cy="5160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290" tIns="34290" rIns="34290" bIns="34290" numCol="1" spcCol="1270" anchor="b" anchorCtr="0">
          <a:noAutofit/>
        </a:bodyPr>
        <a:lstStyle/>
        <a:p>
          <a:pPr marL="0" lvl="0" indent="0" algn="l" defTabSz="800100">
            <a:lnSpc>
              <a:spcPct val="90000"/>
            </a:lnSpc>
            <a:spcBef>
              <a:spcPct val="0"/>
            </a:spcBef>
            <a:spcAft>
              <a:spcPct val="35000"/>
            </a:spcAft>
            <a:buNone/>
          </a:pPr>
          <a:r>
            <a:rPr lang="en-US" sz="1800" b="1" kern="1200" dirty="0">
              <a:solidFill>
                <a:schemeClr val="bg1"/>
              </a:solidFill>
            </a:rPr>
            <a:t>  ORTools Heuristics</a:t>
          </a:r>
          <a:endParaRPr lang="en-IN" sz="1800" b="1" kern="1200" dirty="0">
            <a:solidFill>
              <a:schemeClr val="bg1"/>
            </a:solidFill>
          </a:endParaRPr>
        </a:p>
      </dsp:txBody>
      <dsp:txXfrm>
        <a:off x="909681" y="3148949"/>
        <a:ext cx="2589094" cy="516075"/>
      </dsp:txXfrm>
    </dsp:sp>
    <dsp:sp modelId="{7F6CD40B-A8BB-4DCA-8CD5-A537CBE03F22}">
      <dsp:nvSpPr>
        <dsp:cNvPr id="0" name=""/>
        <dsp:cNvSpPr/>
      </dsp:nvSpPr>
      <dsp:spPr>
        <a:xfrm>
          <a:off x="0" y="3148949"/>
          <a:ext cx="909681" cy="516075"/>
        </a:xfrm>
        <a:prstGeom prst="round2SameRect">
          <a:avLst>
            <a:gd name="adj1" fmla="val 16670"/>
            <a:gd name="adj2" fmla="val 0"/>
          </a:avLst>
        </a:prstGeom>
        <a:gradFill rotWithShape="0">
          <a:gsLst>
            <a:gs pos="0">
              <a:schemeClr val="accent1">
                <a:hueOff val="0"/>
                <a:satOff val="0"/>
                <a:lumOff val="0"/>
                <a:alphaOff val="0"/>
                <a:tint val="97000"/>
                <a:satMod val="100000"/>
                <a:lumMod val="102000"/>
              </a:schemeClr>
            </a:gs>
            <a:gs pos="50000">
              <a:schemeClr val="accent1">
                <a:hueOff val="0"/>
                <a:satOff val="0"/>
                <a:lumOff val="0"/>
                <a:alphaOff val="0"/>
                <a:shade val="100000"/>
                <a:satMod val="100000"/>
                <a:lumMod val="100000"/>
              </a:schemeClr>
            </a:gs>
            <a:gs pos="100000">
              <a:schemeClr val="accent1">
                <a:hueOff val="0"/>
                <a:satOff val="0"/>
                <a:lumOff val="0"/>
                <a:alphaOff val="0"/>
                <a:shade val="80000"/>
                <a:satMod val="100000"/>
                <a:lumMod val="99000"/>
              </a:schemeClr>
            </a:gs>
          </a:gsLst>
          <a:lin ang="2700000" scaled="0"/>
        </a:gradFill>
        <a:ln w="9525" cap="flat" cmpd="sng" algn="ctr">
          <a:solidFill>
            <a:schemeClr val="accent1">
              <a:hueOff val="0"/>
              <a:satOff val="0"/>
              <a:lumOff val="0"/>
              <a:alphaOff val="0"/>
            </a:schemeClr>
          </a:solidFill>
          <a:prstDash val="solid"/>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51435" tIns="51435" rIns="51435" bIns="51435" numCol="1" spcCol="1270" anchor="ctr" anchorCtr="0">
          <a:noAutofit/>
        </a:bodyPr>
        <a:lstStyle/>
        <a:p>
          <a:pPr marL="0" lvl="0" indent="0" algn="ctr" defTabSz="1200150">
            <a:lnSpc>
              <a:spcPct val="90000"/>
            </a:lnSpc>
            <a:spcBef>
              <a:spcPct val="0"/>
            </a:spcBef>
            <a:spcAft>
              <a:spcPct val="35000"/>
            </a:spcAft>
            <a:buNone/>
          </a:pPr>
          <a:r>
            <a:rPr lang="en-US" sz="2700" kern="1200">
              <a:solidFill>
                <a:schemeClr val="tx1"/>
              </a:solidFill>
            </a:rPr>
            <a:t>3</a:t>
          </a:r>
          <a:endParaRPr lang="en-IN" sz="2700" kern="1200" dirty="0">
            <a:solidFill>
              <a:schemeClr val="tx1"/>
            </a:solidFill>
          </a:endParaRPr>
        </a:p>
      </dsp:txBody>
      <dsp:txXfrm>
        <a:off x="25197" y="3174146"/>
        <a:ext cx="859287" cy="490878"/>
      </dsp:txXfrm>
    </dsp:sp>
    <dsp:sp modelId="{CD5C2519-EEB2-49C1-BEFE-9BE8355A6FA1}">
      <dsp:nvSpPr>
        <dsp:cNvPr id="0" name=""/>
        <dsp:cNvSpPr/>
      </dsp:nvSpPr>
      <dsp:spPr>
        <a:xfrm>
          <a:off x="0" y="3665025"/>
          <a:ext cx="3498776" cy="10323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t" anchorCtr="0">
          <a:noAutofit/>
        </a:bodyPr>
        <a:lstStyle/>
        <a:p>
          <a:pPr marL="171450" lvl="1" indent="-171450" algn="l" defTabSz="711200">
            <a:lnSpc>
              <a:spcPct val="90000"/>
            </a:lnSpc>
            <a:spcBef>
              <a:spcPct val="0"/>
            </a:spcBef>
            <a:spcAft>
              <a:spcPct val="15000"/>
            </a:spcAft>
            <a:buFont typeface="Arial" panose="020B0604020202020204" pitchFamily="34" charset="0"/>
            <a:buChar char="•"/>
          </a:pPr>
          <a:r>
            <a:rPr lang="en-US" sz="1600" b="0" i="0" kern="1200" dirty="0">
              <a:solidFill>
                <a:schemeClr val="bg1"/>
              </a:solidFill>
            </a:rPr>
            <a:t>ORTools in Python offers efficient heuristics for solving complex optimization problems.</a:t>
          </a:r>
          <a:endParaRPr lang="en-IN" sz="1600" kern="1200" dirty="0">
            <a:solidFill>
              <a:schemeClr val="bg1"/>
            </a:solidFill>
          </a:endParaRPr>
        </a:p>
      </dsp:txBody>
      <dsp:txXfrm>
        <a:off x="0" y="3665025"/>
        <a:ext cx="3498776" cy="1032306"/>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640AA1-3648-4889-972F-09556BB7ACB8}">
      <dsp:nvSpPr>
        <dsp:cNvPr id="0" name=""/>
        <dsp:cNvSpPr/>
      </dsp:nvSpPr>
      <dsp:spPr>
        <a:xfrm>
          <a:off x="51" y="11572"/>
          <a:ext cx="4972488" cy="633600"/>
        </a:xfrm>
        <a:prstGeom prst="rect">
          <a:avLst/>
        </a:prstGeom>
        <a:solidFill>
          <a:schemeClr val="accent1">
            <a:hueOff val="0"/>
            <a:satOff val="0"/>
            <a:lumOff val="0"/>
            <a:alphaOff val="0"/>
          </a:schemeClr>
        </a:solidFill>
        <a:ln w="19050" cap="flat" cmpd="sng" algn="ctr">
          <a:solidFill>
            <a:schemeClr val="accent2">
              <a:lumMod val="60000"/>
              <a:lumOff val="4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89408" rIns="156464" bIns="89408" numCol="1" spcCol="1270" anchor="ctr" anchorCtr="0">
          <a:noAutofit/>
        </a:bodyPr>
        <a:lstStyle/>
        <a:p>
          <a:pPr marL="0" lvl="0" indent="0" algn="ctr" defTabSz="977900">
            <a:lnSpc>
              <a:spcPct val="90000"/>
            </a:lnSpc>
            <a:spcBef>
              <a:spcPct val="0"/>
            </a:spcBef>
            <a:spcAft>
              <a:spcPct val="35000"/>
            </a:spcAft>
            <a:buNone/>
          </a:pPr>
          <a:r>
            <a:rPr lang="en-US" sz="2200" kern="1200" dirty="0">
              <a:latin typeface="Aptos Narrow" panose="020B0004020202020204" pitchFamily="34" charset="0"/>
            </a:rPr>
            <a:t>Nearest Neighbor Algorithm</a:t>
          </a:r>
          <a:endParaRPr lang="en-IN" sz="2200" kern="1200" dirty="0">
            <a:latin typeface="Aptos Narrow" panose="020B0004020202020204" pitchFamily="34" charset="0"/>
          </a:endParaRPr>
        </a:p>
      </dsp:txBody>
      <dsp:txXfrm>
        <a:off x="51" y="11572"/>
        <a:ext cx="4972488" cy="633600"/>
      </dsp:txXfrm>
    </dsp:sp>
    <dsp:sp modelId="{ED24DBA8-C984-4A64-9205-73D691137FB2}">
      <dsp:nvSpPr>
        <dsp:cNvPr id="0" name=""/>
        <dsp:cNvSpPr/>
      </dsp:nvSpPr>
      <dsp:spPr>
        <a:xfrm>
          <a:off x="51" y="645172"/>
          <a:ext cx="4972488" cy="1207799"/>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7348" tIns="117348" rIns="156464" bIns="176022" numCol="1" spcCol="1270" anchor="t" anchorCtr="0">
          <a:noAutofit/>
        </a:bodyPr>
        <a:lstStyle/>
        <a:p>
          <a:pPr marL="228600" lvl="1" indent="-228600" algn="l" defTabSz="977900">
            <a:lnSpc>
              <a:spcPct val="90000"/>
            </a:lnSpc>
            <a:spcBef>
              <a:spcPct val="0"/>
            </a:spcBef>
            <a:spcAft>
              <a:spcPct val="15000"/>
            </a:spcAft>
            <a:buFont typeface="Arial" panose="020B0604020202020204" pitchFamily="34" charset="0"/>
            <a:buChar char="•"/>
          </a:pPr>
          <a:r>
            <a:rPr lang="en-US" sz="2200" b="0" i="0" kern="1200" dirty="0">
              <a:latin typeface="Cambria" panose="02040503050406030204" pitchFamily="18" charset="0"/>
              <a:ea typeface="Cambria" panose="02040503050406030204" pitchFamily="18" charset="0"/>
            </a:rPr>
            <a:t>Quickly identifies the nearest unvisited customer from the current location.</a:t>
          </a:r>
          <a:endParaRPr lang="en-IN" sz="2200" kern="1200" dirty="0">
            <a:latin typeface="Cambria" panose="02040503050406030204" pitchFamily="18" charset="0"/>
            <a:ea typeface="Cambria" panose="02040503050406030204" pitchFamily="18" charset="0"/>
          </a:endParaRPr>
        </a:p>
      </dsp:txBody>
      <dsp:txXfrm>
        <a:off x="51" y="645172"/>
        <a:ext cx="4972488" cy="1207799"/>
      </dsp:txXfrm>
    </dsp:sp>
    <dsp:sp modelId="{45A121AB-4238-4BA7-AA2F-BCAC12B91D40}">
      <dsp:nvSpPr>
        <dsp:cNvPr id="0" name=""/>
        <dsp:cNvSpPr/>
      </dsp:nvSpPr>
      <dsp:spPr>
        <a:xfrm>
          <a:off x="5668689" y="11572"/>
          <a:ext cx="4972488" cy="633600"/>
        </a:xfrm>
        <a:prstGeom prst="rect">
          <a:avLst/>
        </a:prstGeom>
        <a:solidFill>
          <a:schemeClr val="accent1">
            <a:hueOff val="0"/>
            <a:satOff val="0"/>
            <a:lumOff val="0"/>
            <a:alphaOff val="0"/>
          </a:schemeClr>
        </a:solidFill>
        <a:ln w="19050" cap="flat" cmpd="sng" algn="ctr">
          <a:solidFill>
            <a:schemeClr val="accent2">
              <a:lumMod val="60000"/>
              <a:lumOff val="4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89408" rIns="156464" bIns="89408" numCol="1" spcCol="1270" anchor="ctr" anchorCtr="0">
          <a:noAutofit/>
        </a:bodyPr>
        <a:lstStyle/>
        <a:p>
          <a:pPr marL="0" lvl="0" indent="0" algn="ctr" defTabSz="977900">
            <a:lnSpc>
              <a:spcPct val="90000"/>
            </a:lnSpc>
            <a:spcBef>
              <a:spcPct val="0"/>
            </a:spcBef>
            <a:spcAft>
              <a:spcPct val="35000"/>
            </a:spcAft>
            <a:buNone/>
          </a:pPr>
          <a:r>
            <a:rPr lang="en-US" sz="2200" kern="1200" dirty="0">
              <a:latin typeface="Aptos Narrow" panose="020B0004020202020204" pitchFamily="34" charset="0"/>
            </a:rPr>
            <a:t>Savings Algorithm</a:t>
          </a:r>
          <a:endParaRPr lang="en-IN" sz="2200" kern="1200" dirty="0">
            <a:latin typeface="Aptos Narrow" panose="020B0004020202020204" pitchFamily="34" charset="0"/>
          </a:endParaRPr>
        </a:p>
      </dsp:txBody>
      <dsp:txXfrm>
        <a:off x="5668689" y="11572"/>
        <a:ext cx="4972488" cy="633600"/>
      </dsp:txXfrm>
    </dsp:sp>
    <dsp:sp modelId="{093540BE-C31F-4885-B527-5D49A4ED5C3B}">
      <dsp:nvSpPr>
        <dsp:cNvPr id="0" name=""/>
        <dsp:cNvSpPr/>
      </dsp:nvSpPr>
      <dsp:spPr>
        <a:xfrm>
          <a:off x="5668689" y="645172"/>
          <a:ext cx="4972488" cy="1207799"/>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7348" tIns="117348" rIns="156464" bIns="176022" numCol="1" spcCol="1270" anchor="t" anchorCtr="0">
          <a:noAutofit/>
        </a:bodyPr>
        <a:lstStyle/>
        <a:p>
          <a:pPr marL="228600" lvl="1" indent="-228600" algn="l" defTabSz="977900">
            <a:lnSpc>
              <a:spcPct val="90000"/>
            </a:lnSpc>
            <a:spcBef>
              <a:spcPct val="0"/>
            </a:spcBef>
            <a:spcAft>
              <a:spcPct val="15000"/>
            </a:spcAft>
            <a:buFont typeface="Arial" panose="020B0604020202020204" pitchFamily="34" charset="0"/>
            <a:buChar char="•"/>
          </a:pPr>
          <a:r>
            <a:rPr lang="en-US" sz="2200" b="0" i="0" kern="1200" dirty="0">
              <a:latin typeface="Cambria" panose="02040503050406030204" pitchFamily="18" charset="0"/>
              <a:ea typeface="Cambria" panose="02040503050406030204" pitchFamily="18" charset="0"/>
            </a:rPr>
            <a:t>Groups customers into clusters to optimize vehicle routes and minimize total distance.</a:t>
          </a:r>
          <a:endParaRPr lang="en-IN" sz="2200" kern="1200" dirty="0">
            <a:latin typeface="Cambria" panose="02040503050406030204" pitchFamily="18" charset="0"/>
            <a:ea typeface="Cambria" panose="02040503050406030204" pitchFamily="18" charset="0"/>
          </a:endParaRPr>
        </a:p>
      </dsp:txBody>
      <dsp:txXfrm>
        <a:off x="5668689" y="645172"/>
        <a:ext cx="4972488" cy="1207799"/>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cycle8">
  <dgm:title val=""/>
  <dgm:desc val=""/>
  <dgm:catLst>
    <dgm:cat type="cycle" pri="7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clrData>
  <dgm:layoutNode name="compositeShape">
    <dgm:varLst>
      <dgm:chMax val="7"/>
      <dgm:dir/>
      <dgm:resizeHandles val="exact"/>
    </dgm:varLst>
    <dgm:alg type="composite">
      <dgm:param type="horzAlign" val="ctr"/>
      <dgm:param type="vertAlign" val="mid"/>
      <dgm:param type="ar" val="1"/>
    </dgm:alg>
    <dgm:shape xmlns:r="http://schemas.openxmlformats.org/officeDocument/2006/relationships" r:blip="">
      <dgm:adjLst/>
    </dgm:shape>
    <dgm:presOf/>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dummy1a" refType="w" fact="0.5"/>
          <dgm:constr type="t" for="ch" forName="dummy1a" refType="h" fact="0.08"/>
          <dgm:constr type="l" for="ch" forName="dummy1b" refType="w" fact="0.5"/>
          <dgm:constr type="t" for="ch" forName="dummy1b" refType="h" fact="0.08"/>
          <dgm:constr type="l" for="ch" forName="wedge1Tx" refType="w" fact="0.22"/>
          <dgm:constr type="t" for="ch" forName="wedge1Tx" refType="h" fact="0.22"/>
          <dgm:constr type="w" for="ch" forName="wedge1Tx" refType="w" fact="0.56"/>
          <dgm:constr type="h" for="ch" forName="wedge1Tx" refType="h" fact="0.56"/>
          <dgm:constr type="h" for="ch" forName="arrowWedge1single" refType="w" fact="0.08"/>
          <dgm:constr type="diam" for="ch" forName="arrowWedge1single" refType="w" fact="0.84"/>
          <dgm:constr type="l" for="ch" forName="arrowWedge1single" refType="w" fact="0.5"/>
          <dgm:constr type="t" for="ch" forName="arrowWedge1single" refType="w" fact="0.5"/>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dummy1a" refType="w" fact="0.52"/>
          <dgm:constr type="t" for="ch" forName="dummy1a" refType="h" fact="0.08"/>
          <dgm:constr type="l" for="ch" forName="dummy1b" refType="w" fact="0.52"/>
          <dgm:constr type="t" for="ch" forName="dummy1b" refType="h" fact="0.92"/>
          <dgm:constr type="l" for="ch" forName="wedge1Tx" refType="w" fact="0.559"/>
          <dgm:constr type="t" for="ch" forName="wedge1Tx" refType="h" fact="0.3"/>
          <dgm:constr type="w" for="ch" forName="wedge1Tx" refType="w" fact="0.3"/>
          <dgm:constr type="h" for="ch" forName="wedge1Tx" refType="h" fact="0.4"/>
          <dgm:constr type="l" for="ch" forName="wedge2" refType="w" fact="0.06"/>
          <dgm:constr type="t" for="ch" forName="wedge2" refType="w" fact="0.08"/>
          <dgm:constr type="w" for="ch" forName="wedge2" refType="w" fact="0.84"/>
          <dgm:constr type="h" for="ch" forName="wedge2" refType="h" fact="0.84"/>
          <dgm:constr type="l" for="ch" forName="dummy2a" refType="w" fact="0.48"/>
          <dgm:constr type="t" for="ch" forName="dummy2a" refType="h" fact="0.92"/>
          <dgm:constr type="l" for="ch" forName="dummy2b" refType="w" fact="0.48"/>
          <dgm:constr type="t" for="ch" forName="dummy2b" refType="h" fact="0.08"/>
          <dgm:constr type="r" for="ch" forName="wedge2Tx" refType="w" fact="0.441"/>
          <dgm:constr type="t" for="ch" forName="wedge2Tx" refType="h" fact="0.3"/>
          <dgm:constr type="w" for="ch" forName="wedge2Tx" refType="w" fact="0.3"/>
          <dgm:constr type="h" for="ch" forName="wedge2Tx" refType="h" fact="0.4"/>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primFontSz" for="ch" ptType="node" op="equ"/>
        </dgm:constrLst>
      </dgm:if>
      <dgm:if name="Name3" axis="ch" ptType="node" func="cnt" op="equ" val="3">
        <dgm:constrLst>
          <dgm:constr type="l" for="ch" forName="wedge1" refType="w" fact="0.0973"/>
          <dgm:constr type="t" for="ch" forName="wedge1" refType="w" fact="0.07"/>
          <dgm:constr type="w" for="ch" forName="wedge1" refType="w" fact="0.84"/>
          <dgm:constr type="h" for="ch" forName="wedge1" refType="h" fact="0.84"/>
          <dgm:constr type="l" for="ch" forName="dummy1a" refType="w" fact="0.5173"/>
          <dgm:constr type="t" for="ch" forName="dummy1a" refType="h" fact="0.07"/>
          <dgm:constr type="l" for="ch" forName="dummy1b" refType="w" fact="0.8811"/>
          <dgm:constr type="t" for="ch" forName="dummy1b" refType="h" fact="0.7"/>
          <dgm:constr type="l" for="ch" forName="wedge1Tx" refType="w" fact="0.54"/>
          <dgm:constr type="t" for="ch" forName="wedge1Tx" refType="h" fact="0.248"/>
          <dgm:constr type="w" for="ch" forName="wedge1Tx" refType="w" fact="0.3"/>
          <dgm:constr type="h" for="ch" forName="wedge1Tx" refType="h" fact="0.25"/>
          <dgm:constr type="l" for="ch" forName="wedge2" refType="w" fact="0.08"/>
          <dgm:constr type="t" for="ch" forName="wedge2" refType="w" fact="0.1"/>
          <dgm:constr type="w" for="ch" forName="wedge2" refType="w" fact="0.84"/>
          <dgm:constr type="h" for="ch" forName="wedge2" refType="h" fact="0.84"/>
          <dgm:constr type="l" for="ch" forName="dummy2a" refType="w" fact="0.8637"/>
          <dgm:constr type="t" for="ch" forName="dummy2a" refType="h" fact="0.73"/>
          <dgm:constr type="l" for="ch" forName="dummy2b" refType="w" fact="0.1363"/>
          <dgm:constr type="t" for="ch" forName="dummy2b" refType="h" fact="0.73"/>
          <dgm:constr type="l" for="ch" forName="wedge2Tx" refType="w" fact="0.28"/>
          <dgm:constr type="t" for="ch" forName="wedge2Tx" refType="h" fact="0.645"/>
          <dgm:constr type="w" for="ch" forName="wedge2Tx" refType="w" fact="0.45"/>
          <dgm:constr type="h" for="ch" forName="wedge2Tx" refType="h" fact="0.22"/>
          <dgm:constr type="l" for="ch" forName="wedge3" refType="w" fact="0.0627"/>
          <dgm:constr type="t" for="ch" forName="wedge3" refType="w" fact="0.07"/>
          <dgm:constr type="w" for="ch" forName="wedge3" refType="w" fact="0.84"/>
          <dgm:constr type="h" for="ch" forName="wedge3" refType="h" fact="0.84"/>
          <dgm:constr type="l" for="ch" forName="dummy3a" refType="w" fact="0.1189"/>
          <dgm:constr type="t" for="ch" forName="dummy3a" refType="h" fact="0.7"/>
          <dgm:constr type="l" for="ch" forName="dummy3b" refType="w" fact="0.4827"/>
          <dgm:constr type="t" for="ch" forName="dummy3b" refType="h" fact="0.07"/>
          <dgm:constr type="r" for="ch" forName="wedge3Tx" refType="w" fact="0.46"/>
          <dgm:constr type="t" for="ch" forName="wedge3Tx" refType="h" fact="0.248"/>
          <dgm:constr type="w" for="ch" forName="wedge3Tx" refType="w" fact="0.3"/>
          <dgm:constr type="h" for="ch" forName="wedge3Tx" refType="h" fact="0.25"/>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primFontSz" for="ch" ptType="node" op="equ"/>
        </dgm:constrLst>
      </dgm:if>
      <dgm:if name="Name4" axis="ch" ptType="node" func="cnt" op="equ" val="4">
        <dgm:constrLst>
          <dgm:constr type="l" for="ch" forName="wedge1" refType="w" fact="0.0941"/>
          <dgm:constr type="t" for="ch" forName="wedge1" refType="w" fact="0.0659"/>
          <dgm:constr type="w" for="ch" forName="wedge1" refType="w" fact="0.84"/>
          <dgm:constr type="h" for="ch" forName="wedge1" refType="h" fact="0.84"/>
          <dgm:constr type="l" for="ch" forName="dummy1a" refType="w" fact="0.5141"/>
          <dgm:constr type="t" for="ch" forName="dummy1a" refType="h" fact="0.0659"/>
          <dgm:constr type="l" for="ch" forName="dummy1b" refType="w" fact="0.9341"/>
          <dgm:constr type="t" for="ch" forName="dummy1b" refType="h" fact="0.4859"/>
          <dgm:constr type="l" for="ch" forName="wedge1Tx" refType="w" fact="0.54"/>
          <dgm:constr type="t" for="ch" forName="wedge1Tx" refType="h" fact="0.24"/>
          <dgm:constr type="w" for="ch" forName="wedge1Tx" refType="w" fact="0.31"/>
          <dgm:constr type="h" for="ch" forName="wedge1Tx" refType="h" fact="0.23"/>
          <dgm:constr type="l" for="ch" forName="wedge2" refType="w" fact="0.0941"/>
          <dgm:constr type="t" for="ch" forName="wedge2" refType="w" fact="0.0941"/>
          <dgm:constr type="w" for="ch" forName="wedge2" refType="w" fact="0.84"/>
          <dgm:constr type="h" for="ch" forName="wedge2" refType="h" fact="0.84"/>
          <dgm:constr type="l" for="ch" forName="dummy2a" refType="w" fact="0.9341"/>
          <dgm:constr type="t" for="ch" forName="dummy2a" refType="h" fact="0.5141"/>
          <dgm:constr type="l" for="ch" forName="dummy2b" refType="w" fact="0.5141"/>
          <dgm:constr type="t" for="ch" forName="dummy2b" refType="h" fact="0.9341"/>
          <dgm:constr type="l" for="ch" forName="wedge2Tx" refType="w" fact="0.54"/>
          <dgm:constr type="t" for="ch" forName="wedge2Tx" refType="h" fact="0.53"/>
          <dgm:constr type="w" for="ch" forName="wedge2Tx" refType="w" fact="0.31"/>
          <dgm:constr type="h" for="ch" forName="wedge2Tx" refType="h" fact="0.23"/>
          <dgm:constr type="l" for="ch" forName="wedge3" refType="w" fact="0.0659"/>
          <dgm:constr type="t" for="ch" forName="wedge3" refType="w" fact="0.0941"/>
          <dgm:constr type="w" for="ch" forName="wedge3" refType="w" fact="0.84"/>
          <dgm:constr type="h" for="ch" forName="wedge3" refType="h" fact="0.84"/>
          <dgm:constr type="l" for="ch" forName="dummy3a" refType="w" fact="0.4859"/>
          <dgm:constr type="t" for="ch" forName="dummy3a" refType="h" fact="0.9341"/>
          <dgm:constr type="l" for="ch" forName="dummy3b" refType="w" fact="0.0659"/>
          <dgm:constr type="t" for="ch" forName="dummy3b" refType="h" fact="0.5141"/>
          <dgm:constr type="r" for="ch" forName="wedge3Tx" refType="w" fact="0.46"/>
          <dgm:constr type="t" for="ch" forName="wedge3Tx" refType="h" fact="0.53"/>
          <dgm:constr type="w" for="ch" forName="wedge3Tx" refType="w" fact="0.31"/>
          <dgm:constr type="h" for="ch" forName="wedge3Tx" refType="h" fact="0.23"/>
          <dgm:constr type="l" for="ch" forName="wedge4" refType="w" fact="0.0659"/>
          <dgm:constr type="t" for="ch" forName="wedge4" refType="h" fact="0.0659"/>
          <dgm:constr type="w" for="ch" forName="wedge4" refType="w" fact="0.84"/>
          <dgm:constr type="h" for="ch" forName="wedge4" refType="h" fact="0.84"/>
          <dgm:constr type="l" for="ch" forName="dummy4a" refType="w" fact="0.0659"/>
          <dgm:constr type="t" for="ch" forName="dummy4a" refType="h" fact="0.4859"/>
          <dgm:constr type="l" for="ch" forName="dummy4b" refType="w" fact="0.4859"/>
          <dgm:constr type="t" for="ch" forName="dummy4b" refType="h" fact="0.0659"/>
          <dgm:constr type="r" for="ch" forName="wedge4Tx" refType="w" fact="0.46"/>
          <dgm:constr type="t" for="ch" forName="wedge4Tx" refType="h" fact="0.24"/>
          <dgm:constr type="w" for="ch" forName="wedge4Tx" refType="w" fact="0.31"/>
          <dgm:constr type="h" for="ch" forName="wedge4Tx" refType="h" fact="0.23"/>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primFontSz" for="ch" ptType="node" op="equ"/>
        </dgm:constrLst>
      </dgm:if>
      <dgm:if name="Name5" axis="ch" ptType="node" func="cnt" op="equ" val="5">
        <dgm:constrLst>
          <dgm:constr type="l" for="ch" forName="wedge1" refType="w" fact="0.0918"/>
          <dgm:constr type="t" for="ch" forName="wedge1" refType="w" fact="0.0638"/>
          <dgm:constr type="w" for="ch" forName="wedge1" refType="w" fact="0.84"/>
          <dgm:constr type="h" for="ch" forName="wedge1" refType="h" fact="0.84"/>
          <dgm:constr type="l" for="ch" forName="dummy1a" refType="w" fact="0.5118"/>
          <dgm:constr type="t" for="ch" forName="dummy1a" refType="h" fact="0.0638"/>
          <dgm:constr type="l" for="ch" forName="dummy1b" refType="w" fact="0.9112"/>
          <dgm:constr type="t" for="ch" forName="dummy1b" refType="h" fact="0.354"/>
          <dgm:constr type="l" for="ch" forName="wedge1Tx" refType="w" fact="0.53"/>
          <dgm:constr type="t" for="ch" forName="wedge1Tx" refType="h" fact="0.205"/>
          <dgm:constr type="w" for="ch" forName="wedge1Tx" refType="w" fact="0.27"/>
          <dgm:constr type="h" for="ch" forName="wedge1Tx" refType="h" fact="0.18"/>
          <dgm:constr type="l" for="ch" forName="wedge2" refType="w" fact="0.099"/>
          <dgm:constr type="t" for="ch" forName="wedge2" refType="w" fact="0.0862"/>
          <dgm:constr type="w" for="ch" forName="wedge2" refType="w" fact="0.84"/>
          <dgm:constr type="h" for="ch" forName="wedge2" refType="h" fact="0.84"/>
          <dgm:constr type="l" for="ch" forName="dummy2a" refType="w" fact="0.9185"/>
          <dgm:constr type="t" for="ch" forName="dummy2a" refType="h" fact="0.3764"/>
          <dgm:constr type="l" for="ch" forName="dummy2b" refType="w" fact="0.7659"/>
          <dgm:constr type="t" for="ch" forName="dummy2b" refType="h" fact="0.846"/>
          <dgm:constr type="l" for="ch" forName="wedge2Tx" refType="w" fact="0.64"/>
          <dgm:constr type="t" for="ch" forName="wedge2Tx" refType="h" fact="0.47"/>
          <dgm:constr type="w" for="ch" forName="wedge2Tx" refType="w" fact="0.25"/>
          <dgm:constr type="h" for="ch" forName="wedge2Tx" refType="h" fact="0.2"/>
          <dgm:constr type="l" for="ch" forName="wedge3" refType="w" fact="0.08"/>
          <dgm:constr type="t" for="ch" forName="wedge3" refType="w" fact="0.1"/>
          <dgm:constr type="w" for="ch" forName="wedge3" refType="w" fact="0.84"/>
          <dgm:constr type="h" for="ch" forName="wedge3" refType="h" fact="0.84"/>
          <dgm:constr type="l" for="ch" forName="dummy3a" refType="w" fact="0.7469"/>
          <dgm:constr type="t" for="ch" forName="dummy3a" refType="h" fact="0.8598"/>
          <dgm:constr type="l" for="ch" forName="dummy3b" refType="w" fact="0.2531"/>
          <dgm:constr type="t" for="ch" forName="dummy3b" refType="h" fact="0.8598"/>
          <dgm:constr type="l" for="ch" forName="wedge3Tx" refType="w" fact="0.38"/>
          <dgm:constr type="t" for="ch" forName="wedge3Tx" refType="h" fact="0.69"/>
          <dgm:constr type="w" for="ch" forName="wedge3Tx" refType="w" fact="0.24"/>
          <dgm:constr type="h" for="ch" forName="wedge3Tx" refType="h" fact="0.22"/>
          <dgm:constr type="l" for="ch" forName="wedge4" refType="w" fact="0.061"/>
          <dgm:constr type="t" for="ch" forName="wedge4" refType="h" fact="0.0862"/>
          <dgm:constr type="w" for="ch" forName="wedge4" refType="w" fact="0.84"/>
          <dgm:constr type="h" for="ch" forName="wedge4" refType="h" fact="0.84"/>
          <dgm:constr type="l" for="ch" forName="dummy4a" refType="w" fact="0.2341"/>
          <dgm:constr type="t" for="ch" forName="dummy4a" refType="h" fact="0.846"/>
          <dgm:constr type="l" for="ch" forName="dummy4b" refType="w" fact="0.0815"/>
          <dgm:constr type="t" for="ch" forName="dummy4b" refType="h" fact="0.3764"/>
          <dgm:constr type="r" for="ch" forName="wedge4Tx" refType="w" fact="0.36"/>
          <dgm:constr type="t" for="ch" forName="wedge4Tx" refType="h" fact="0.47"/>
          <dgm:constr type="w" for="ch" forName="wedge4Tx" refType="w" fact="0.25"/>
          <dgm:constr type="h" for="ch" forName="wedge4Tx" refType="h" fact="0.2"/>
          <dgm:constr type="l" for="ch" forName="wedge5" refType="w" fact="0.0682"/>
          <dgm:constr type="t" for="ch" forName="wedge5" refType="h" fact="0.0638"/>
          <dgm:constr type="w" for="ch" forName="wedge5" refType="w" fact="0.84"/>
          <dgm:constr type="h" for="ch" forName="wedge5" refType="h" fact="0.84"/>
          <dgm:constr type="l" for="ch" forName="dummy5a" refType="w" fact="0.0888"/>
          <dgm:constr type="t" for="ch" forName="dummy5a" refType="h" fact="0.354"/>
          <dgm:constr type="l" for="ch" forName="dummy5b" refType="w" fact="0.4882"/>
          <dgm:constr type="t" for="ch" forName="dummy5b" refType="h" fact="0.0638"/>
          <dgm:constr type="r" for="ch" forName="wedge5Tx" refType="w" fact="0.47"/>
          <dgm:constr type="t" for="ch" forName="wedge5Tx" refType="h" fact="0.205"/>
          <dgm:constr type="w" for="ch" forName="wedge5Tx" refType="w" fact="0.27"/>
          <dgm:constr type="h" for="ch" forName="wedge5Tx" refType="h" fact="0.18"/>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primFontSz" for="ch" ptType="node" op="equ"/>
        </dgm:constrLst>
      </dgm:if>
      <dgm:if name="Name6" axis="ch" ptType="node" func="cnt" op="equ" val="6">
        <dgm:constrLst>
          <dgm:constr type="l" for="ch" forName="wedge1" refType="w" fact="0.09"/>
          <dgm:constr type="t" for="ch" forName="wedge1" refType="w" fact="0.0627"/>
          <dgm:constr type="w" for="ch" forName="wedge1" refType="w" fact="0.84"/>
          <dgm:constr type="h" for="ch" forName="wedge1" refType="h" fact="0.84"/>
          <dgm:constr type="l" for="ch" forName="dummy1a" refType="w" fact="0.51"/>
          <dgm:constr type="t" for="ch" forName="dummy1a" refType="h" fact="0.0627"/>
          <dgm:constr type="l" for="ch" forName="dummy1b" refType="w" fact="0.8737"/>
          <dgm:constr type="t" for="ch" forName="dummy1b" refType="h" fact="0.2727"/>
          <dgm:constr type="l" for="ch" forName="wedge1Tx" refType="w" fact="0.53"/>
          <dgm:constr type="t" for="ch" forName="wedge1Tx" refType="h" fact="0.17"/>
          <dgm:constr type="w" for="ch" forName="wedge1Tx" refType="w" fact="0.22"/>
          <dgm:constr type="h" for="ch" forName="wedge1Tx" refType="h" fact="0.17"/>
          <dgm:constr type="l" for="ch" forName="wedge2" refType="w" fact="0.1"/>
          <dgm:constr type="t" for="ch" forName="wedge2" refType="w" fact="0.08"/>
          <dgm:constr type="w" for="ch" forName="wedge2" refType="w" fact="0.84"/>
          <dgm:constr type="h" for="ch" forName="wedge2" refType="h" fact="0.84"/>
          <dgm:constr type="l" for="ch" forName="dummy2a" refType="w" fact="0.8837"/>
          <dgm:constr type="t" for="ch" forName="dummy2a" refType="h" fact="0.29"/>
          <dgm:constr type="l" for="ch" forName="dummy2b" refType="w" fact="0.8837"/>
          <dgm:constr type="t" for="ch" forName="dummy2b" refType="h" fact="0.71"/>
          <dgm:constr type="l" for="ch" forName="wedge2Tx" refType="w" fact="0.67"/>
          <dgm:constr type="t" for="ch" forName="wedge2Tx" refType="h" fact="0.42"/>
          <dgm:constr type="w" for="ch" forName="wedge2Tx" refType="w" fact="0.23"/>
          <dgm:constr type="h" for="ch" forName="wedge2Tx" refType="h" fact="0.165"/>
          <dgm:constr type="l" for="ch" forName="wedge3" refType="w" fact="0.09"/>
          <dgm:constr type="t" for="ch" forName="wedge3" refType="w" fact="0.0973"/>
          <dgm:constr type="w" for="ch" forName="wedge3" refType="w" fact="0.84"/>
          <dgm:constr type="h" for="ch" forName="wedge3" refType="h" fact="0.84"/>
          <dgm:constr type="l" for="ch" forName="dummy3a" refType="w" fact="0.8737"/>
          <dgm:constr type="t" for="ch" forName="dummy3a" refType="h" fact="0.7273"/>
          <dgm:constr type="l" for="ch" forName="dummy3b" refType="w" fact="0.51"/>
          <dgm:constr type="t" for="ch" forName="dummy3b" refType="h" fact="0.9373"/>
          <dgm:constr type="l" for="ch" forName="wedge3Tx" refType="w" fact="0.53"/>
          <dgm:constr type="t" for="ch" forName="wedge3Tx" refType="h" fact="0.665"/>
          <dgm:constr type="w" for="ch" forName="wedge3Tx" refType="w" fact="0.22"/>
          <dgm:constr type="h" for="ch" forName="wedge3Tx" refType="h" fact="0.17"/>
          <dgm:constr type="l" for="ch" forName="wedge4" refType="w" fact="0.07"/>
          <dgm:constr type="t" for="ch" forName="wedge4" refType="h" fact="0.0973"/>
          <dgm:constr type="w" for="ch" forName="wedge4" refType="w" fact="0.84"/>
          <dgm:constr type="h" for="ch" forName="wedge4" refType="h" fact="0.84"/>
          <dgm:constr type="l" for="ch" forName="dummy4a" refType="w" fact="0.49"/>
          <dgm:constr type="t" for="ch" forName="dummy4a" refType="h" fact="0.9373"/>
          <dgm:constr type="l" for="ch" forName="dummy4b" refType="w" fact="0.1263"/>
          <dgm:constr type="t" for="ch" forName="dummy4b" refType="h" fact="0.7273"/>
          <dgm:constr type="r" for="ch" forName="wedge4Tx" refType="w" fact="0.47"/>
          <dgm:constr type="t" for="ch" forName="wedge4Tx" refType="h" fact="0.665"/>
          <dgm:constr type="w" for="ch" forName="wedge4Tx" refType="w" fact="0.22"/>
          <dgm:constr type="h" for="ch" forName="wedge4Tx" refType="h" fact="0.17"/>
          <dgm:constr type="l" for="ch" forName="wedge5" refType="w" fact="0.06"/>
          <dgm:constr type="t" for="ch" forName="wedge5" refType="h" fact="0.08"/>
          <dgm:constr type="w" for="ch" forName="wedge5" refType="w" fact="0.84"/>
          <dgm:constr type="h" for="ch" forName="wedge5" refType="h" fact="0.84"/>
          <dgm:constr type="l" for="ch" forName="dummy5a" refType="w" fact="0.1163"/>
          <dgm:constr type="t" for="ch" forName="dummy5a" refType="h" fact="0.71"/>
          <dgm:constr type="l" for="ch" forName="dummy5b" refType="w" fact="0.1163"/>
          <dgm:constr type="t" for="ch" forName="dummy5b" refType="h" fact="0.29"/>
          <dgm:constr type="r" for="ch" forName="wedge5Tx" refType="w" fact="0.33"/>
          <dgm:constr type="t" for="ch" forName="wedge5Tx" refType="h" fact="0.42"/>
          <dgm:constr type="w" for="ch" forName="wedge5Tx" refType="w" fact="0.23"/>
          <dgm:constr type="h" for="ch" forName="wedge5Tx" refType="h" fact="0.165"/>
          <dgm:constr type="l" for="ch" forName="wedge6" refType="w" fact="0.07"/>
          <dgm:constr type="t" for="ch" forName="wedge6" refType="h" fact="0.0627"/>
          <dgm:constr type="w" for="ch" forName="wedge6" refType="w" fact="0.84"/>
          <dgm:constr type="h" for="ch" forName="wedge6" refType="h" fact="0.84"/>
          <dgm:constr type="l" for="ch" forName="dummy6a" refType="w" fact="0.1263"/>
          <dgm:constr type="t" for="ch" forName="dummy6a" refType="h" fact="0.2727"/>
          <dgm:constr type="l" for="ch" forName="dummy6b" refType="w" fact="0.49"/>
          <dgm:constr type="t" for="ch" forName="dummy6b" refType="h" fact="0.0627"/>
          <dgm:constr type="r" for="ch" forName="wedge6Tx" refType="w" fact="0.47"/>
          <dgm:constr type="t" for="ch" forName="wedge6Tx" refType="h" fact="0.17"/>
          <dgm:constr type="w" for="ch" forName="wedge6Tx" refType="w" fact="0.22"/>
          <dgm:constr type="h" for="ch" forName="wedge6Tx" refType="h" fact="0.17"/>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primFontSz" for="ch" ptType="node" op="equ"/>
        </dgm:constrLst>
      </dgm:if>
      <dgm:else name="Name7">
        <dgm:constrLst>
          <dgm:constr type="l" for="ch" forName="wedge1" refType="w" fact="0.0887"/>
          <dgm:constr type="t" for="ch" forName="wedge1" refType="w" fact="0.062"/>
          <dgm:constr type="w" for="ch" forName="wedge1" refType="w" fact="0.84"/>
          <dgm:constr type="h" for="ch" forName="wedge1" refType="h" fact="0.84"/>
          <dgm:constr type="l" for="ch" forName="dummy1a" refType="w" fact="0.5087"/>
          <dgm:constr type="t" for="ch" forName="dummy1a" refType="h" fact="0.062"/>
          <dgm:constr type="l" for="ch" forName="dummy1b" refType="w" fact="0.837"/>
          <dgm:constr type="t" for="ch" forName="dummy1b" refType="h" fact="0.2201"/>
          <dgm:constr type="l" for="ch" forName="wedge1Tx" refType="w" fact="0.53"/>
          <dgm:constr type="t" for="ch" forName="wedge1Tx" refType="h" fact="0.14"/>
          <dgm:constr type="w" for="ch" forName="wedge1Tx" refType="w" fact="0.2"/>
          <dgm:constr type="h" for="ch" forName="wedge1Tx" refType="h" fact="0.16"/>
          <dgm:constr type="l" for="ch" forName="wedge2" refType="w" fact="0.0995"/>
          <dgm:constr type="t" for="ch" forName="wedge2" refType="w" fact="0.0755"/>
          <dgm:constr type="w" for="ch" forName="wedge2" refType="w" fact="0.84"/>
          <dgm:constr type="h" for="ch" forName="wedge2" refType="h" fact="0.84"/>
          <dgm:constr type="l" for="ch" forName="dummy2a" refType="w" fact="0.8479"/>
          <dgm:constr type="t" for="ch" forName="dummy2a" refType="h" fact="0.2337"/>
          <dgm:constr type="l" for="ch" forName="dummy2b" refType="w" fact="0.929"/>
          <dgm:constr type="t" for="ch" forName="dummy2b" refType="h" fact="0.589"/>
          <dgm:constr type="l" for="ch" forName="wedge2Tx" refType="w" fact="0.67"/>
          <dgm:constr type="t" for="ch" forName="wedge2Tx" refType="h" fact="0.38"/>
          <dgm:constr type="w" for="ch" forName="wedge2Tx" refType="w" fact="0.23"/>
          <dgm:constr type="h" for="ch" forName="wedge2Tx" refType="h" fact="0.14"/>
          <dgm:constr type="l" for="ch" forName="wedge3" refType="w" fact="0.0956"/>
          <dgm:constr type="t" for="ch" forName="wedge3" refType="w" fact="0.0925"/>
          <dgm:constr type="w" for="ch" forName="wedge3" refType="w" fact="0.84"/>
          <dgm:constr type="h" for="ch" forName="wedge3" refType="h" fact="0.84"/>
          <dgm:constr type="l" for="ch" forName="dummy3a" refType="w" fact="0.9251"/>
          <dgm:constr type="t" for="ch" forName="dummy3a" refType="h" fact="0.6059"/>
          <dgm:constr type="l" for="ch" forName="dummy3b" refType="w" fact="0.6979"/>
          <dgm:constr type="t" for="ch" forName="dummy3b" refType="h" fact="0.8909"/>
          <dgm:constr type="l" for="ch" forName="wedge3Tx" refType="w" fact="0.635"/>
          <dgm:constr type="t" for="ch" forName="wedge3Tx" refType="h" fact="0.59"/>
          <dgm:constr type="w" for="ch" forName="wedge3Tx" refType="w" fact="0.2"/>
          <dgm:constr type="h" for="ch" forName="wedge3Tx" refType="h" fact="0.155"/>
          <dgm:constr type="l" for="ch" forName="wedge4" refType="w" fact="0.08"/>
          <dgm:constr type="t" for="ch" forName="wedge4" refType="h" fact="0.1"/>
          <dgm:constr type="w" for="ch" forName="wedge4" refType="w" fact="0.84"/>
          <dgm:constr type="h" for="ch" forName="wedge4" refType="h" fact="0.84"/>
          <dgm:constr type="l" for="ch" forName="dummy4a" refType="w" fact="0.6822"/>
          <dgm:constr type="t" for="ch" forName="dummy4a" refType="h" fact="0.8984"/>
          <dgm:constr type="l" for="ch" forName="dummy4b" refType="w" fact="0.3178"/>
          <dgm:constr type="t" for="ch" forName="dummy4b" refType="h" fact="0.8984"/>
          <dgm:constr type="l" for="ch" forName="wedge4Tx" refType="w" fact="0.4025"/>
          <dgm:constr type="t" for="ch" forName="wedge4Tx" refType="h" fact="0.76"/>
          <dgm:constr type="w" for="ch" forName="wedge4Tx" refType="w" fact="0.195"/>
          <dgm:constr type="h" for="ch" forName="wedge4Tx" refType="h" fact="0.14"/>
          <dgm:constr type="l" for="ch" forName="wedge5" refType="w" fact="0.0644"/>
          <dgm:constr type="t" for="ch" forName="wedge5" refType="h" fact="0.0925"/>
          <dgm:constr type="w" for="ch" forName="wedge5" refType="w" fact="0.84"/>
          <dgm:constr type="h" for="ch" forName="wedge5" refType="h" fact="0.84"/>
          <dgm:constr type="l" for="ch" forName="dummy5a" refType="w" fact="0.3021"/>
          <dgm:constr type="t" for="ch" forName="dummy5a" refType="h" fact="0.8909"/>
          <dgm:constr type="l" for="ch" forName="dummy5b" refType="w" fact="0.0749"/>
          <dgm:constr type="t" for="ch" forName="dummy5b" refType="h" fact="0.6059"/>
          <dgm:constr type="r" for="ch" forName="wedge5Tx" refType="w" fact="0.365"/>
          <dgm:constr type="t" for="ch" forName="wedge5Tx" refType="h" fact="0.59"/>
          <dgm:constr type="w" for="ch" forName="wedge5Tx" refType="w" fact="0.2"/>
          <dgm:constr type="h" for="ch" forName="wedge5Tx" refType="h" fact="0.155"/>
          <dgm:constr type="l" for="ch" forName="wedge6" refType="w" fact="0.0605"/>
          <dgm:constr type="t" for="ch" forName="wedge6" refType="h" fact="0.0755"/>
          <dgm:constr type="w" for="ch" forName="wedge6" refType="w" fact="0.84"/>
          <dgm:constr type="h" for="ch" forName="wedge6" refType="h" fact="0.84"/>
          <dgm:constr type="l" for="ch" forName="dummy6a" refType="w" fact="0.071"/>
          <dgm:constr type="t" for="ch" forName="dummy6a" refType="h" fact="0.589"/>
          <dgm:constr type="l" for="ch" forName="dummy6b" refType="w" fact="0.1521"/>
          <dgm:constr type="t" for="ch" forName="dummy6b" refType="h" fact="0.2337"/>
          <dgm:constr type="r" for="ch" forName="wedge6Tx" refType="w" fact="0.33"/>
          <dgm:constr type="t" for="ch" forName="wedge6Tx" refType="h" fact="0.38"/>
          <dgm:constr type="w" for="ch" forName="wedge6Tx" refType="w" fact="0.23"/>
          <dgm:constr type="h" for="ch" forName="wedge6Tx" refType="h" fact="0.14"/>
          <dgm:constr type="l" for="ch" forName="wedge7" refType="w" fact="0.0713"/>
          <dgm:constr type="t" for="ch" forName="wedge7" refType="h" fact="0.062"/>
          <dgm:constr type="w" for="ch" forName="wedge7" refType="w" fact="0.84"/>
          <dgm:constr type="h" for="ch" forName="wedge7" refType="h" fact="0.84"/>
          <dgm:constr type="l" for="ch" forName="dummy7a" refType="w" fact="0.163"/>
          <dgm:constr type="t" for="ch" forName="dummy7a" refType="h" fact="0.2201"/>
          <dgm:constr type="l" for="ch" forName="dummy7b" refType="w" fact="0.4913"/>
          <dgm:constr type="t" for="ch" forName="dummy7b" refType="h" fact="0.062"/>
          <dgm:constr type="r" for="ch" forName="wedge7Tx" refType="w" fact="0.47"/>
          <dgm:constr type="t" for="ch" forName="wedge7Tx" refType="h" fact="0.14"/>
          <dgm:constr type="w" for="ch" forName="wedge7Tx" refType="w" fact="0.2"/>
          <dgm:constr type="h" for="ch" forName="wedge7Tx" refType="h" fact="0.16"/>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h" for="ch" forName="arrowWedge7" refType="w" fact="0.08"/>
          <dgm:constr type="diam" for="ch" forName="arrowWedge7" refType="w" fact="0.84"/>
          <dgm:constr type="l" for="ch" forName="arrowWedge7" refType="w" fact="0.5"/>
          <dgm:constr type="t" for="ch" forName="arrowWedge7" refType="w" fact="0.5"/>
          <dgm:constr type="primFontSz" for="ch" ptType="node" op="equ"/>
        </dgm:constrLst>
      </dgm:else>
    </dgm:choose>
    <dgm:ruleLst/>
    <dgm:choose name="Name8">
      <dgm:if name="Name9" axis="ch" ptType="node" func="cnt" op="gte" val="1">
        <dgm:layoutNode name="wedge1">
          <dgm:alg type="sp"/>
          <dgm:choose name="Name10">
            <dgm:if name="Name11" axis="ch" ptType="node" func="cnt" op="equ" val="1">
              <dgm:shape xmlns:r="http://schemas.openxmlformats.org/officeDocument/2006/relationships" type="ellipse" r:blip="">
                <dgm:adjLst/>
              </dgm:shape>
            </dgm:if>
            <dgm:if name="Name12" axis="ch" ptType="node" func="cnt" op="equ" val="2">
              <dgm:shape xmlns:r="http://schemas.openxmlformats.org/officeDocument/2006/relationships" type="pie" r:blip="">
                <dgm:adjLst>
                  <dgm:adj idx="1" val="270"/>
                  <dgm:adj idx="2" val="90"/>
                </dgm:adjLst>
              </dgm:shape>
            </dgm:if>
            <dgm:if name="Name13" axis="ch" ptType="node" func="cnt" op="equ" val="3">
              <dgm:shape xmlns:r="http://schemas.openxmlformats.org/officeDocument/2006/relationships" type="pie" r:blip="">
                <dgm:adjLst>
                  <dgm:adj idx="1" val="270"/>
                  <dgm:adj idx="2" val="30"/>
                </dgm:adjLst>
              </dgm:shape>
            </dgm:if>
            <dgm:if name="Name14" axis="ch" ptType="node" func="cnt" op="equ" val="4">
              <dgm:shape xmlns:r="http://schemas.openxmlformats.org/officeDocument/2006/relationships" type="pie" r:blip="">
                <dgm:adjLst>
                  <dgm:adj idx="1" val="270"/>
                  <dgm:adj idx="2" val="0"/>
                </dgm:adjLst>
              </dgm:shape>
            </dgm:if>
            <dgm:if name="Name15" axis="ch" ptType="node" func="cnt" op="equ" val="5">
              <dgm:shape xmlns:r="http://schemas.openxmlformats.org/officeDocument/2006/relationships" type="pie" r:blip="">
                <dgm:adjLst>
                  <dgm:adj idx="1" val="270"/>
                  <dgm:adj idx="2" val="342"/>
                </dgm:adjLst>
              </dgm:shape>
            </dgm:if>
            <dgm:if name="Name16" axis="ch" ptType="node" func="cnt" op="equ" val="6">
              <dgm:shape xmlns:r="http://schemas.openxmlformats.org/officeDocument/2006/relationships" type="pie" r:blip="">
                <dgm:adjLst>
                  <dgm:adj idx="1" val="270"/>
                  <dgm:adj idx="2" val="330"/>
                </dgm:adjLst>
              </dgm:shape>
            </dgm:if>
            <dgm:else name="Name17">
              <dgm:shape xmlns:r="http://schemas.openxmlformats.org/officeDocument/2006/relationships" type="pie" r:blip="">
                <dgm:adjLst>
                  <dgm:adj idx="1" val="270"/>
                  <dgm:adj idx="2" val="321.4286"/>
                </dgm:adjLst>
              </dgm:shape>
            </dgm:else>
          </dgm:choose>
          <dgm:choose name="Name18">
            <dgm:if name="Name19" func="var" arg="dir" op="equ" val="norm">
              <dgm:presOf axis="ch desOrSelf" ptType="node node" st="1 1" cnt="1 0"/>
            </dgm:if>
            <dgm:else name="Name20">
              <dgm:choose name="Name21">
                <dgm:if name="Name22" axis="ch" ptType="node" func="cnt" op="equ" val="1">
                  <dgm:presOf axis="ch desOrSelf" ptType="node node" st="1 1" cnt="1 0"/>
                </dgm:if>
                <dgm:if name="Name23" axis="ch" ptType="node" func="cnt" op="equ" val="2">
                  <dgm:presOf axis="ch desOrSelf" ptType="node node" st="2 1" cnt="1 0"/>
                </dgm:if>
                <dgm:if name="Name24" axis="ch" ptType="node" func="cnt" op="equ" val="3">
                  <dgm:presOf axis="ch desOrSelf" ptType="node node" st="3 1" cnt="1 0"/>
                </dgm:if>
                <dgm:if name="Name25" axis="ch" ptType="node" func="cnt" op="equ" val="4">
                  <dgm:presOf axis="ch desOrSelf" ptType="node node" st="4 1" cnt="1 0"/>
                </dgm:if>
                <dgm:if name="Name26" axis="ch" ptType="node" func="cnt" op="equ" val="5">
                  <dgm:presOf axis="ch desOrSelf" ptType="node node" st="5 1" cnt="1 0"/>
                </dgm:if>
                <dgm:if name="Name27" axis="ch" ptType="node" func="cnt" op="equ" val="6">
                  <dgm:presOf axis="ch desOrSelf" ptType="node node" st="6 1" cnt="1 0"/>
                </dgm:if>
                <dgm:else name="Name28">
                  <dgm:presOf axis="ch desOrSelf" ptType="node node" st="7 1" cnt="1 0"/>
                </dgm:else>
              </dgm:choose>
            </dgm:else>
          </dgm:choose>
          <dgm:constrLst/>
          <dgm:ruleLst/>
        </dgm:layoutNode>
        <dgm:layoutNode name="dummy1a" moveWith="wedge1">
          <dgm:alg type="sp"/>
          <dgm:shape xmlns:r="http://schemas.openxmlformats.org/officeDocument/2006/relationships" r:blip="">
            <dgm:adjLst/>
          </dgm:shape>
          <dgm:presOf/>
          <dgm:constrLst>
            <dgm:constr type="w" val="1"/>
            <dgm:constr type="h" val="1"/>
          </dgm:constrLst>
          <dgm:ruleLst/>
        </dgm:layoutNode>
        <dgm:layoutNode name="dummy1b" moveWith="wedge1">
          <dgm:alg type="sp"/>
          <dgm:shape xmlns:r="http://schemas.openxmlformats.org/officeDocument/2006/relationships" r:blip="">
            <dgm:adjLst/>
          </dgm:shape>
          <dgm:presOf/>
          <dgm:constrLst>
            <dgm:constr type="w" val="1"/>
            <dgm:constr type="h" val="1"/>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29">
            <dgm:if name="Name30" func="var" arg="dir" op="equ" val="norm">
              <dgm:presOf axis="ch desOrSelf" ptType="node node" st="1 1" cnt="1 0"/>
            </dgm:if>
            <dgm:else name="Name31">
              <dgm:choose name="Name32">
                <dgm:if name="Name33" axis="ch" ptType="node" func="cnt" op="equ" val="1">
                  <dgm:presOf axis="ch desOrSelf" ptType="node node" st="1 1" cnt="1 0"/>
                </dgm:if>
                <dgm:if name="Name34" axis="ch" ptType="node" func="cnt" op="equ" val="2">
                  <dgm:presOf axis="ch desOrSelf" ptType="node node" st="2 1" cnt="1 0"/>
                </dgm:if>
                <dgm:if name="Name35" axis="ch" ptType="node" func="cnt" op="equ" val="3">
                  <dgm:presOf axis="ch desOrSelf" ptType="node node" st="3 1" cnt="1 0"/>
                </dgm:if>
                <dgm:if name="Name36" axis="ch" ptType="node" func="cnt" op="equ" val="4">
                  <dgm:presOf axis="ch desOrSelf" ptType="node node" st="4 1" cnt="1 0"/>
                </dgm:if>
                <dgm:if name="Name37" axis="ch" ptType="node" func="cnt" op="equ" val="5">
                  <dgm:presOf axis="ch desOrSelf" ptType="node node" st="5 1" cnt="1 0"/>
                </dgm:if>
                <dgm:if name="Name38" axis="ch" ptType="node" func="cnt" op="equ" val="6">
                  <dgm:presOf axis="ch desOrSelf" ptType="node node" st="6 1" cnt="1 0"/>
                </dgm:if>
                <dgm:else name="Name39">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40"/>
    </dgm:choose>
    <dgm:choose name="Name41">
      <dgm:if name="Name42" axis="ch" ptType="node" func="cnt" op="gte" val="2">
        <dgm:layoutNode name="wedge2">
          <dgm:alg type="sp"/>
          <dgm:choose name="Name43">
            <dgm:if name="Name44" axis="ch" ptType="node" func="cnt" op="equ" val="2">
              <dgm:shape xmlns:r="http://schemas.openxmlformats.org/officeDocument/2006/relationships" type="pie" r:blip="">
                <dgm:adjLst>
                  <dgm:adj idx="1" val="90"/>
                  <dgm:adj idx="2" val="270"/>
                </dgm:adjLst>
              </dgm:shape>
            </dgm:if>
            <dgm:if name="Name45" axis="ch" ptType="node" func="cnt" op="equ" val="3">
              <dgm:shape xmlns:r="http://schemas.openxmlformats.org/officeDocument/2006/relationships" type="pie" r:blip="">
                <dgm:adjLst>
                  <dgm:adj idx="1" val="30"/>
                  <dgm:adj idx="2" val="150"/>
                </dgm:adjLst>
              </dgm:shape>
            </dgm:if>
            <dgm:if name="Name46" axis="ch" ptType="node" func="cnt" op="equ" val="4">
              <dgm:shape xmlns:r="http://schemas.openxmlformats.org/officeDocument/2006/relationships" type="pie" r:blip="">
                <dgm:adjLst>
                  <dgm:adj idx="1" val="0"/>
                  <dgm:adj idx="2" val="90"/>
                </dgm:adjLst>
              </dgm:shape>
            </dgm:if>
            <dgm:if name="Name47" axis="ch" ptType="node" func="cnt" op="equ" val="5">
              <dgm:shape xmlns:r="http://schemas.openxmlformats.org/officeDocument/2006/relationships" type="pie" r:blip="">
                <dgm:adjLst>
                  <dgm:adj idx="1" val="342"/>
                  <dgm:adj idx="2" val="54"/>
                </dgm:adjLst>
              </dgm:shape>
            </dgm:if>
            <dgm:if name="Name48" axis="ch" ptType="node" func="cnt" op="equ" val="6">
              <dgm:shape xmlns:r="http://schemas.openxmlformats.org/officeDocument/2006/relationships" type="pie" r:blip="">
                <dgm:adjLst>
                  <dgm:adj idx="1" val="330"/>
                  <dgm:adj idx="2" val="30"/>
                </dgm:adjLst>
              </dgm:shape>
            </dgm:if>
            <dgm:else name="Name49">
              <dgm:shape xmlns:r="http://schemas.openxmlformats.org/officeDocument/2006/relationships" type="pie" r:blip="">
                <dgm:adjLst>
                  <dgm:adj idx="1" val="321.4286"/>
                  <dgm:adj idx="2" val="12.85714"/>
                </dgm:adjLst>
              </dgm:shape>
            </dgm:else>
          </dgm:choose>
          <dgm:choose name="Name50">
            <dgm:if name="Name51" func="var" arg="dir" op="equ" val="norm">
              <dgm:presOf axis="ch desOrSelf" ptType="node node" st="2 1" cnt="1 0"/>
            </dgm:if>
            <dgm:else name="Name52">
              <dgm:choose name="Name53">
                <dgm:if name="Name54" axis="ch" ptType="node" func="cnt" op="equ" val="2">
                  <dgm:presOf axis="ch desOrSelf" ptType="node node" st="1 1" cnt="1 0"/>
                </dgm:if>
                <dgm:if name="Name55" axis="ch" ptType="node" func="cnt" op="equ" val="3">
                  <dgm:presOf axis="ch desOrSelf" ptType="node node" st="2 1" cnt="1 0"/>
                </dgm:if>
                <dgm:if name="Name56" axis="ch" ptType="node" func="cnt" op="equ" val="4">
                  <dgm:presOf axis="ch desOrSelf" ptType="node node" st="3 1" cnt="1 0"/>
                </dgm:if>
                <dgm:if name="Name57" axis="ch" ptType="node" func="cnt" op="equ" val="5">
                  <dgm:presOf axis="ch desOrSelf" ptType="node node" st="4 1" cnt="1 0"/>
                </dgm:if>
                <dgm:if name="Name58" axis="ch" ptType="node" func="cnt" op="equ" val="6">
                  <dgm:presOf axis="ch desOrSelf" ptType="node node" st="5 1" cnt="1 0"/>
                </dgm:if>
                <dgm:else name="Name59">
                  <dgm:presOf axis="ch desOrSelf" ptType="node node" st="6 1" cnt="1 0"/>
                </dgm:else>
              </dgm:choose>
            </dgm:else>
          </dgm:choose>
          <dgm:constrLst/>
          <dgm:ruleLst/>
        </dgm:layoutNode>
        <dgm:layoutNode name="dummy2a" moveWith="wedge2">
          <dgm:alg type="sp"/>
          <dgm:shape xmlns:r="http://schemas.openxmlformats.org/officeDocument/2006/relationships" r:blip="">
            <dgm:adjLst/>
          </dgm:shape>
          <dgm:presOf/>
          <dgm:constrLst>
            <dgm:constr type="w" val="1"/>
            <dgm:constr type="h" val="1"/>
          </dgm:constrLst>
          <dgm:ruleLst/>
        </dgm:layoutNode>
        <dgm:layoutNode name="dummy2b" moveWith="wedge2">
          <dgm:alg type="sp"/>
          <dgm:shape xmlns:r="http://schemas.openxmlformats.org/officeDocument/2006/relationships" r:blip="">
            <dgm:adjLst/>
          </dgm:shape>
          <dgm:presOf/>
          <dgm:constrLst>
            <dgm:constr type="w" val="1"/>
            <dgm:constr type="h" val="1"/>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60">
            <dgm:if name="Name61" func="var" arg="dir" op="equ" val="norm">
              <dgm:presOf axis="ch desOrSelf" ptType="node node" st="2 1" cnt="1 0"/>
            </dgm:if>
            <dgm:else name="Name62">
              <dgm:choose name="Name63">
                <dgm:if name="Name64" axis="ch" ptType="node" func="cnt" op="equ" val="2">
                  <dgm:presOf axis="ch desOrSelf" ptType="node node" st="1 1" cnt="1 0"/>
                </dgm:if>
                <dgm:if name="Name65" axis="ch" ptType="node" func="cnt" op="equ" val="3">
                  <dgm:presOf axis="ch desOrSelf" ptType="node node" st="2 1" cnt="1 0"/>
                </dgm:if>
                <dgm:if name="Name66" axis="ch" ptType="node" func="cnt" op="equ" val="4">
                  <dgm:presOf axis="ch desOrSelf" ptType="node node" st="3 1" cnt="1 0"/>
                </dgm:if>
                <dgm:if name="Name67" axis="ch" ptType="node" func="cnt" op="equ" val="5">
                  <dgm:presOf axis="ch desOrSelf" ptType="node node" st="4 1" cnt="1 0"/>
                </dgm:if>
                <dgm:if name="Name68" axis="ch" ptType="node" func="cnt" op="equ" val="6">
                  <dgm:presOf axis="ch desOrSelf" ptType="node node" st="5 1" cnt="1 0"/>
                </dgm:if>
                <dgm:else name="Name69">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70"/>
    </dgm:choose>
    <dgm:choose name="Name71">
      <dgm:if name="Name72" axis="ch" ptType="node" func="cnt" op="gte" val="3">
        <dgm:layoutNode name="wedge3">
          <dgm:alg type="sp"/>
          <dgm:choose name="Name73">
            <dgm:if name="Name74" axis="ch" ptType="node" func="cnt" op="equ" val="3">
              <dgm:shape xmlns:r="http://schemas.openxmlformats.org/officeDocument/2006/relationships" type="pie" r:blip="">
                <dgm:adjLst>
                  <dgm:adj idx="1" val="150"/>
                  <dgm:adj idx="2" val="270"/>
                </dgm:adjLst>
              </dgm:shape>
            </dgm:if>
            <dgm:if name="Name75" axis="ch" ptType="node" func="cnt" op="equ" val="4">
              <dgm:shape xmlns:r="http://schemas.openxmlformats.org/officeDocument/2006/relationships" type="pie" r:blip="">
                <dgm:adjLst>
                  <dgm:adj idx="1" val="90"/>
                  <dgm:adj idx="2" val="180"/>
                </dgm:adjLst>
              </dgm:shape>
            </dgm:if>
            <dgm:if name="Name76" axis="ch" ptType="node" func="cnt" op="equ" val="5">
              <dgm:shape xmlns:r="http://schemas.openxmlformats.org/officeDocument/2006/relationships" type="pie" r:blip="">
                <dgm:adjLst>
                  <dgm:adj idx="1" val="54"/>
                  <dgm:adj idx="2" val="126"/>
                </dgm:adjLst>
              </dgm:shape>
            </dgm:if>
            <dgm:if name="Name77" axis="ch" ptType="node" func="cnt" op="equ" val="6">
              <dgm:shape xmlns:r="http://schemas.openxmlformats.org/officeDocument/2006/relationships" type="pie" r:blip="">
                <dgm:adjLst>
                  <dgm:adj idx="1" val="30"/>
                  <dgm:adj idx="2" val="90"/>
                </dgm:adjLst>
              </dgm:shape>
            </dgm:if>
            <dgm:else name="Name78">
              <dgm:shape xmlns:r="http://schemas.openxmlformats.org/officeDocument/2006/relationships" type="pie" r:blip="">
                <dgm:adjLst>
                  <dgm:adj idx="1" val="12.85714"/>
                  <dgm:adj idx="2" val="64.28571"/>
                </dgm:adjLst>
              </dgm:shape>
            </dgm:else>
          </dgm:choose>
          <dgm:choose name="Name79">
            <dgm:if name="Name80" func="var" arg="dir" op="equ" val="norm">
              <dgm:presOf axis="ch desOrSelf" ptType="node node" st="3 1" cnt="1 0"/>
            </dgm:if>
            <dgm:else name="Name81">
              <dgm:choose name="Name82">
                <dgm:if name="Name83" axis="ch" ptType="node" func="cnt" op="equ" val="3">
                  <dgm:presOf axis="ch desOrSelf" ptType="node node" st="1 1" cnt="1 0"/>
                </dgm:if>
                <dgm:if name="Name84" axis="ch" ptType="node" func="cnt" op="equ" val="4">
                  <dgm:presOf axis="ch desOrSelf" ptType="node node" st="2 1" cnt="1 0"/>
                </dgm:if>
                <dgm:if name="Name85" axis="ch" ptType="node" func="cnt" op="equ" val="5">
                  <dgm:presOf axis="ch desOrSelf" ptType="node node" st="3 1" cnt="1 0"/>
                </dgm:if>
                <dgm:if name="Name86" axis="ch" ptType="node" func="cnt" op="equ" val="6">
                  <dgm:presOf axis="ch desOrSelf" ptType="node node" st="4 1" cnt="1 0"/>
                </dgm:if>
                <dgm:else name="Name87">
                  <dgm:presOf axis="ch desOrSelf" ptType="node node" st="5 1" cnt="1 0"/>
                </dgm:else>
              </dgm:choose>
            </dgm:else>
          </dgm:choose>
          <dgm:constrLst/>
          <dgm:ruleLst/>
        </dgm:layoutNode>
        <dgm:layoutNode name="dummy3a" moveWith="wedge3">
          <dgm:alg type="sp"/>
          <dgm:shape xmlns:r="http://schemas.openxmlformats.org/officeDocument/2006/relationships" r:blip="">
            <dgm:adjLst/>
          </dgm:shape>
          <dgm:presOf/>
          <dgm:constrLst>
            <dgm:constr type="w" val="1"/>
            <dgm:constr type="h" val="1"/>
          </dgm:constrLst>
          <dgm:ruleLst/>
        </dgm:layoutNode>
        <dgm:layoutNode name="dummy3b" moveWith="wedge3">
          <dgm:alg type="sp"/>
          <dgm:shape xmlns:r="http://schemas.openxmlformats.org/officeDocument/2006/relationships" r:blip="">
            <dgm:adjLst/>
          </dgm:shape>
          <dgm:presOf/>
          <dgm:constrLst>
            <dgm:constr type="w" val="1"/>
            <dgm:constr type="h" val="1"/>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88">
            <dgm:if name="Name89" func="var" arg="dir" op="equ" val="norm">
              <dgm:presOf axis="ch desOrSelf" ptType="node node" st="3 1" cnt="1 0"/>
            </dgm:if>
            <dgm:else name="Name90">
              <dgm:choose name="Name91">
                <dgm:if name="Name92" axis="ch" ptType="node" func="cnt" op="equ" val="3">
                  <dgm:presOf axis="ch desOrSelf" ptType="node node" st="1 1" cnt="1 0"/>
                </dgm:if>
                <dgm:if name="Name93" axis="ch" ptType="node" func="cnt" op="equ" val="4">
                  <dgm:presOf axis="ch desOrSelf" ptType="node node" st="2 1" cnt="1 0"/>
                </dgm:if>
                <dgm:if name="Name94" axis="ch" ptType="node" func="cnt" op="equ" val="5">
                  <dgm:presOf axis="ch desOrSelf" ptType="node node" st="3 1" cnt="1 0"/>
                </dgm:if>
                <dgm:if name="Name95" axis="ch" ptType="node" func="cnt" op="equ" val="6">
                  <dgm:presOf axis="ch desOrSelf" ptType="node node" st="4 1" cnt="1 0"/>
                </dgm:if>
                <dgm:else name="Name96">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97"/>
    </dgm:choose>
    <dgm:choose name="Name98">
      <dgm:if name="Name99" axis="ch" ptType="node" func="cnt" op="gte" val="4">
        <dgm:layoutNode name="wedge4">
          <dgm:alg type="sp"/>
          <dgm:choose name="Name100">
            <dgm:if name="Name101" axis="ch" ptType="node" func="cnt" op="equ" val="4">
              <dgm:shape xmlns:r="http://schemas.openxmlformats.org/officeDocument/2006/relationships" type="pie" r:blip="">
                <dgm:adjLst>
                  <dgm:adj idx="1" val="180"/>
                  <dgm:adj idx="2" val="270"/>
                </dgm:adjLst>
              </dgm:shape>
            </dgm:if>
            <dgm:if name="Name102" axis="ch" ptType="node" func="cnt" op="equ" val="5">
              <dgm:shape xmlns:r="http://schemas.openxmlformats.org/officeDocument/2006/relationships" type="pie" r:blip="">
                <dgm:adjLst>
                  <dgm:adj idx="1" val="126"/>
                  <dgm:adj idx="2" val="198"/>
                </dgm:adjLst>
              </dgm:shape>
            </dgm:if>
            <dgm:if name="Name103" axis="ch" ptType="node" func="cnt" op="equ" val="6">
              <dgm:shape xmlns:r="http://schemas.openxmlformats.org/officeDocument/2006/relationships" type="pie" r:blip="">
                <dgm:adjLst>
                  <dgm:adj idx="1" val="90"/>
                  <dgm:adj idx="2" val="150"/>
                </dgm:adjLst>
              </dgm:shape>
            </dgm:if>
            <dgm:else name="Name104">
              <dgm:shape xmlns:r="http://schemas.openxmlformats.org/officeDocument/2006/relationships" type="pie" r:blip="">
                <dgm:adjLst>
                  <dgm:adj idx="1" val="64.2871"/>
                  <dgm:adj idx="2" val="115.7143"/>
                </dgm:adjLst>
              </dgm:shape>
            </dgm:else>
          </dgm:choose>
          <dgm:choose name="Name105">
            <dgm:if name="Name106" func="var" arg="dir" op="equ" val="norm">
              <dgm:presOf axis="ch desOrSelf" ptType="node node" st="4 1" cnt="1 0"/>
            </dgm:if>
            <dgm:else name="Name107">
              <dgm:choose name="Name108">
                <dgm:if name="Name109" axis="ch" ptType="node" func="cnt" op="equ" val="4">
                  <dgm:presOf axis="ch desOrSelf" ptType="node node" st="1 1" cnt="1 0"/>
                </dgm:if>
                <dgm:if name="Name110" axis="ch" ptType="node" func="cnt" op="equ" val="5">
                  <dgm:presOf axis="ch desOrSelf" ptType="node node" st="2 1" cnt="1 0"/>
                </dgm:if>
                <dgm:if name="Name111" axis="ch" ptType="node" func="cnt" op="equ" val="6">
                  <dgm:presOf axis="ch desOrSelf" ptType="node node" st="3 1" cnt="1 0"/>
                </dgm:if>
                <dgm:else name="Name112">
                  <dgm:presOf axis="ch desOrSelf" ptType="node node" st="4 1" cnt="1 0"/>
                </dgm:else>
              </dgm:choose>
            </dgm:else>
          </dgm:choose>
          <dgm:constrLst/>
          <dgm:ruleLst/>
        </dgm:layoutNode>
        <dgm:layoutNode name="dummy4a" moveWith="wedge4">
          <dgm:alg type="sp"/>
          <dgm:shape xmlns:r="http://schemas.openxmlformats.org/officeDocument/2006/relationships" r:blip="">
            <dgm:adjLst/>
          </dgm:shape>
          <dgm:presOf/>
          <dgm:constrLst>
            <dgm:constr type="w" val="1"/>
            <dgm:constr type="h" val="1"/>
          </dgm:constrLst>
          <dgm:ruleLst/>
        </dgm:layoutNode>
        <dgm:layoutNode name="dummy4b" moveWith="wedge4">
          <dgm:alg type="sp"/>
          <dgm:shape xmlns:r="http://schemas.openxmlformats.org/officeDocument/2006/relationships" r:blip="">
            <dgm:adjLst/>
          </dgm:shape>
          <dgm:presOf/>
          <dgm:constrLst>
            <dgm:constr type="w" val="1"/>
            <dgm:constr type="h" val="1"/>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13">
            <dgm:if name="Name114" func="var" arg="dir" op="equ" val="norm">
              <dgm:presOf axis="ch desOrSelf" ptType="node node" st="4 1" cnt="1 0"/>
            </dgm:if>
            <dgm:else name="Name115">
              <dgm:choose name="Name116">
                <dgm:if name="Name117" axis="ch" ptType="node" func="cnt" op="equ" val="4">
                  <dgm:presOf axis="ch desOrSelf" ptType="node node" st="1 1" cnt="1 0"/>
                </dgm:if>
                <dgm:if name="Name118" axis="ch" ptType="node" func="cnt" op="equ" val="5">
                  <dgm:presOf axis="ch desOrSelf" ptType="node node" st="2 1" cnt="1 0"/>
                </dgm:if>
                <dgm:if name="Name119" axis="ch" ptType="node" func="cnt" op="equ" val="6">
                  <dgm:presOf axis="ch desOrSelf" ptType="node node" st="3 1" cnt="1 0"/>
                </dgm:if>
                <dgm:else name="Name120">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21"/>
    </dgm:choose>
    <dgm:choose name="Name122">
      <dgm:if name="Name123" axis="ch" ptType="node" func="cnt" op="gte" val="5">
        <dgm:layoutNode name="wedge5">
          <dgm:alg type="sp"/>
          <dgm:choose name="Name124">
            <dgm:if name="Name125" axis="ch" ptType="node" func="cnt" op="equ" val="5">
              <dgm:shape xmlns:r="http://schemas.openxmlformats.org/officeDocument/2006/relationships" type="pie" r:blip="">
                <dgm:adjLst>
                  <dgm:adj idx="1" val="198"/>
                  <dgm:adj idx="2" val="270"/>
                </dgm:adjLst>
              </dgm:shape>
            </dgm:if>
            <dgm:if name="Name126" axis="ch" ptType="node" func="cnt" op="equ" val="6">
              <dgm:shape xmlns:r="http://schemas.openxmlformats.org/officeDocument/2006/relationships" type="pie" r:blip="">
                <dgm:adjLst>
                  <dgm:adj idx="1" val="150"/>
                  <dgm:adj idx="2" val="210"/>
                </dgm:adjLst>
              </dgm:shape>
            </dgm:if>
            <dgm:else name="Name127">
              <dgm:shape xmlns:r="http://schemas.openxmlformats.org/officeDocument/2006/relationships" type="pie" r:blip="">
                <dgm:adjLst>
                  <dgm:adj idx="1" val="115.7143"/>
                  <dgm:adj idx="2" val="167.1429"/>
                </dgm:adjLst>
              </dgm:shape>
            </dgm:else>
          </dgm:choose>
          <dgm:choose name="Name128">
            <dgm:if name="Name129" func="var" arg="dir" op="equ" val="norm">
              <dgm:presOf axis="ch desOrSelf" ptType="node node" st="5 1" cnt="1 0"/>
            </dgm:if>
            <dgm:else name="Name130">
              <dgm:choose name="Name131">
                <dgm:if name="Name132" axis="ch" ptType="node" func="cnt" op="equ" val="5">
                  <dgm:presOf axis="ch desOrSelf" ptType="node node" st="1 1" cnt="1 0"/>
                </dgm:if>
                <dgm:if name="Name133" axis="ch" ptType="node" func="cnt" op="equ" val="6">
                  <dgm:presOf axis="ch desOrSelf" ptType="node node" st="2 1" cnt="1 0"/>
                </dgm:if>
                <dgm:else name="Name134">
                  <dgm:presOf axis="ch desOrSelf" ptType="node node" st="3 1" cnt="1 0"/>
                </dgm:else>
              </dgm:choose>
            </dgm:else>
          </dgm:choose>
          <dgm:constrLst/>
          <dgm:ruleLst/>
        </dgm:layoutNode>
        <dgm:layoutNode name="dummy5a" moveWith="wedge5">
          <dgm:alg type="sp"/>
          <dgm:shape xmlns:r="http://schemas.openxmlformats.org/officeDocument/2006/relationships" r:blip="">
            <dgm:adjLst/>
          </dgm:shape>
          <dgm:presOf/>
          <dgm:constrLst>
            <dgm:constr type="w" val="1"/>
            <dgm:constr type="h" val="1"/>
          </dgm:constrLst>
          <dgm:ruleLst/>
        </dgm:layoutNode>
        <dgm:layoutNode name="dummy5b" moveWith="wedge5">
          <dgm:alg type="sp"/>
          <dgm:shape xmlns:r="http://schemas.openxmlformats.org/officeDocument/2006/relationships" r:blip="">
            <dgm:adjLst/>
          </dgm:shape>
          <dgm:presOf/>
          <dgm:constrLst>
            <dgm:constr type="w" val="1"/>
            <dgm:constr type="h" val="1"/>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35">
            <dgm:if name="Name136" func="var" arg="dir" op="equ" val="norm">
              <dgm:presOf axis="ch desOrSelf" ptType="node node" st="5 1" cnt="1 0"/>
            </dgm:if>
            <dgm:else name="Name137">
              <dgm:choose name="Name138">
                <dgm:if name="Name139" axis="ch" ptType="node" func="cnt" op="equ" val="5">
                  <dgm:presOf axis="ch desOrSelf" ptType="node node" st="1 1" cnt="1 0"/>
                </dgm:if>
                <dgm:if name="Name140" axis="ch" ptType="node" func="cnt" op="equ" val="6">
                  <dgm:presOf axis="ch desOrSelf" ptType="node node" st="2 1" cnt="1 0"/>
                </dgm:if>
                <dgm:else name="Name141">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42"/>
    </dgm:choose>
    <dgm:choose name="Name143">
      <dgm:if name="Name144" axis="ch" ptType="node" func="cnt" op="gte" val="6">
        <dgm:layoutNode name="wedge6">
          <dgm:alg type="sp"/>
          <dgm:choose name="Name145">
            <dgm:if name="Name146" axis="ch" ptType="node" func="cnt" op="equ" val="6">
              <dgm:shape xmlns:r="http://schemas.openxmlformats.org/officeDocument/2006/relationships" type="pie" r:blip="">
                <dgm:adjLst>
                  <dgm:adj idx="1" val="210"/>
                  <dgm:adj idx="2" val="270"/>
                </dgm:adjLst>
              </dgm:shape>
            </dgm:if>
            <dgm:else name="Name147">
              <dgm:shape xmlns:r="http://schemas.openxmlformats.org/officeDocument/2006/relationships" type="pie" r:blip="">
                <dgm:adjLst>
                  <dgm:adj idx="1" val="167.1429"/>
                  <dgm:adj idx="2" val="218.5714"/>
                </dgm:adjLst>
              </dgm:shape>
            </dgm:else>
          </dgm:choose>
          <dgm:choose name="Name148">
            <dgm:if name="Name149" func="var" arg="dir" op="equ" val="norm">
              <dgm:presOf axis="ch desOrSelf" ptType="node node" st="6 1" cnt="1 0"/>
            </dgm:if>
            <dgm:else name="Name150">
              <dgm:choose name="Name151">
                <dgm:if name="Name152" axis="ch" ptType="node" func="cnt" op="equ" val="6">
                  <dgm:presOf axis="ch desOrSelf" ptType="node node" st="1 1" cnt="1 0"/>
                </dgm:if>
                <dgm:else name="Name153">
                  <dgm:presOf axis="ch desOrSelf" ptType="node node" st="2 1" cnt="1 0"/>
                </dgm:else>
              </dgm:choose>
            </dgm:else>
          </dgm:choose>
          <dgm:constrLst/>
          <dgm:ruleLst/>
        </dgm:layoutNode>
        <dgm:layoutNode name="dummy6a" moveWith="wedge6">
          <dgm:alg type="sp"/>
          <dgm:shape xmlns:r="http://schemas.openxmlformats.org/officeDocument/2006/relationships" r:blip="">
            <dgm:adjLst/>
          </dgm:shape>
          <dgm:presOf/>
          <dgm:constrLst>
            <dgm:constr type="w" val="1"/>
            <dgm:constr type="h" val="1"/>
          </dgm:constrLst>
          <dgm:ruleLst/>
        </dgm:layoutNode>
        <dgm:layoutNode name="dummy6b" moveWith="wedge6">
          <dgm:alg type="sp"/>
          <dgm:shape xmlns:r="http://schemas.openxmlformats.org/officeDocument/2006/relationships" r:blip="">
            <dgm:adjLst/>
          </dgm:shape>
          <dgm:presOf/>
          <dgm:constrLst>
            <dgm:constr type="w" val="1"/>
            <dgm:constr type="h" val="1"/>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54">
            <dgm:if name="Name155" func="var" arg="dir" op="equ" val="norm">
              <dgm:presOf axis="ch desOrSelf" ptType="node node" st="6 1" cnt="1 0"/>
            </dgm:if>
            <dgm:else name="Name156">
              <dgm:choose name="Name157">
                <dgm:if name="Name158" axis="ch" ptType="node" func="cnt" op="equ" val="6">
                  <dgm:presOf axis="ch desOrSelf" ptType="node node" st="1 1" cnt="1 0"/>
                </dgm:if>
                <dgm:else name="Name159">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0"/>
    </dgm:choose>
    <dgm:choose name="Name161">
      <dgm:if name="Name162" axis="ch" ptType="node" func="cnt" op="gte" val="7">
        <dgm:layoutNode name="wedge7">
          <dgm:alg type="sp"/>
          <dgm:shape xmlns:r="http://schemas.openxmlformats.org/officeDocument/2006/relationships" type="pie" r:blip="">
            <dgm:adjLst>
              <dgm:adj idx="1" val="218.5714"/>
              <dgm:adj idx="2" val="270"/>
            </dgm:adjLst>
          </dgm:shape>
          <dgm:choose name="Name163">
            <dgm:if name="Name164" func="var" arg="dir" op="equ" val="norm">
              <dgm:presOf axis="ch desOrSelf" ptType="node node" st="7 1" cnt="1 0"/>
            </dgm:if>
            <dgm:else name="Name165">
              <dgm:presOf axis="ch desOrSelf" ptType="node node" st="1 1" cnt="1 0"/>
            </dgm:else>
          </dgm:choose>
          <dgm:constrLst/>
          <dgm:ruleLst/>
        </dgm:layoutNode>
        <dgm:layoutNode name="dummy7a" moveWith="wedge7">
          <dgm:alg type="sp"/>
          <dgm:shape xmlns:r="http://schemas.openxmlformats.org/officeDocument/2006/relationships" r:blip="">
            <dgm:adjLst/>
          </dgm:shape>
          <dgm:presOf/>
          <dgm:constrLst>
            <dgm:constr type="w" val="1"/>
            <dgm:constr type="h" val="1"/>
          </dgm:constrLst>
          <dgm:ruleLst/>
        </dgm:layoutNode>
        <dgm:layoutNode name="dummy7b" moveWith="wedge7">
          <dgm:alg type="sp"/>
          <dgm:shape xmlns:r="http://schemas.openxmlformats.org/officeDocument/2006/relationships" r:blip="">
            <dgm:adjLst/>
          </dgm:shape>
          <dgm:presOf/>
          <dgm:constrLst>
            <dgm:constr type="w" val="1"/>
            <dgm:constr type="h" val="1"/>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66">
            <dgm:if name="Name167" func="var" arg="dir" op="equ" val="norm">
              <dgm:presOf axis="ch desOrSelf" ptType="node node" st="7 1" cnt="1 0"/>
            </dgm:if>
            <dgm:else name="Name168">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9"/>
    </dgm:choose>
    <dgm:choose name="Name170">
      <dgm:if name="Name171" axis="ch" ptType="node" func="cnt" op="equ" val="1">
        <dgm:forEach name="Name172" axis="ch" ptType="sibTrans" hideLastTrans="0" cnt="1">
          <dgm:layoutNode name="arrowWedge1single" styleLbl="fgSibTrans2D1">
            <dgm:choose name="Name173">
              <dgm:if name="Name174" func="var" arg="dir" op="equ" val="norm">
                <dgm:alg type="conn">
                  <dgm:param type="connRout" val="longCurve"/>
                  <dgm:param type="srcNode" val="dummy1a"/>
                  <dgm:param type="dstNode" val="dummy1b"/>
                  <dgm:param type="begPts" val="tL"/>
                  <dgm:param type="endPts" val="tR"/>
                  <dgm:param type="begSty" val="arr"/>
                  <dgm:param type="endSty" val="noArr"/>
                </dgm:alg>
              </dgm:if>
              <dgm:else name="Name175">
                <dgm:alg type="conn">
                  <dgm:param type="connRout" val="longCurve"/>
                  <dgm:param type="srcNode" val="dummy1a"/>
                  <dgm:param type="dstNode" val="dummy1b"/>
                  <dgm:param type="begPts" val="tL"/>
                  <dgm:param type="endPts" val="tR"/>
                  <dgm:param type="begSty" val="noArr"/>
                  <dgm:param type="endSty" val="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if name="Name176" axis="ch" ptType="node" func="cnt" op="gte" val="2">
        <dgm:forEach name="Name177" axis="ch" ptType="sibTrans" hideLastTrans="0" cnt="1">
          <dgm:layoutNode name="arrowWedge1" styleLbl="fgSibTrans2D1">
            <dgm:choose name="Name178">
              <dgm:if name="Name179" func="var" arg="dir" op="equ" val="norm">
                <dgm:alg type="conn">
                  <dgm:param type="connRout" val="curve"/>
                  <dgm:param type="srcNode" val="dummy1a"/>
                  <dgm:param type="dstNode" val="dummy1b"/>
                  <dgm:param type="begPts" val="tL"/>
                  <dgm:param type="endPts" val="tL"/>
                  <dgm:param type="begSty" val="noArr"/>
                  <dgm:param type="endSty" val="arr"/>
                </dgm:alg>
              </dgm:if>
              <dgm:else name="Name180">
                <dgm:alg type="conn">
                  <dgm:param type="connRout" val="curve"/>
                  <dgm:param type="srcNode" val="dummy1a"/>
                  <dgm:param type="dstNode" val="dummy1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else name="Name181"/>
    </dgm:choose>
    <dgm:forEach name="Name182" axis="ch" ptType="sibTrans" hideLastTrans="0" st="2" cnt="1">
      <dgm:layoutNode name="arrowWedge2" styleLbl="fgSibTrans2D1">
        <dgm:choose name="Name183">
          <dgm:if name="Name184" func="var" arg="dir" op="equ" val="norm">
            <dgm:alg type="conn">
              <dgm:param type="connRout" val="curve"/>
              <dgm:param type="srcNode" val="dummy2a"/>
              <dgm:param type="dstNode" val="dummy2b"/>
              <dgm:param type="begPts" val="tL"/>
              <dgm:param type="endPts" val="tL"/>
              <dgm:param type="begSty" val="noArr"/>
              <dgm:param type="endSty" val="arr"/>
            </dgm:alg>
          </dgm:if>
          <dgm:else name="Name185">
            <dgm:alg type="conn">
              <dgm:param type="connRout" val="curve"/>
              <dgm:param type="srcNode" val="dummy2a"/>
              <dgm:param type="dstNode" val="dummy2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86" axis="ch" ptType="sibTrans" hideLastTrans="0" st="3" cnt="1">
      <dgm:layoutNode name="arrowWedge3" styleLbl="fgSibTrans2D1">
        <dgm:choose name="Name187">
          <dgm:if name="Name188" func="var" arg="dir" op="equ" val="norm">
            <dgm:alg type="conn">
              <dgm:param type="connRout" val="curve"/>
              <dgm:param type="srcNode" val="dummy3a"/>
              <dgm:param type="dstNode" val="dummy3b"/>
              <dgm:param type="begPts" val="tL"/>
              <dgm:param type="endPts" val="tL"/>
              <dgm:param type="begSty" val="noArr"/>
              <dgm:param type="endSty" val="arr"/>
            </dgm:alg>
          </dgm:if>
          <dgm:else name="Name189">
            <dgm:alg type="conn">
              <dgm:param type="connRout" val="curve"/>
              <dgm:param type="srcNode" val="dummy3a"/>
              <dgm:param type="dstNode" val="dummy3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0" axis="ch" ptType="sibTrans" hideLastTrans="0" st="4" cnt="1">
      <dgm:layoutNode name="arrowWedge4" styleLbl="fgSibTrans2D1">
        <dgm:choose name="Name191">
          <dgm:if name="Name192" func="var" arg="dir" op="equ" val="norm">
            <dgm:alg type="conn">
              <dgm:param type="connRout" val="curve"/>
              <dgm:param type="srcNode" val="dummy4a"/>
              <dgm:param type="dstNode" val="dummy4b"/>
              <dgm:param type="begPts" val="tL"/>
              <dgm:param type="endPts" val="tL"/>
              <dgm:param type="begSty" val="noArr"/>
              <dgm:param type="endSty" val="arr"/>
            </dgm:alg>
          </dgm:if>
          <dgm:else name="Name193">
            <dgm:alg type="conn">
              <dgm:param type="connRout" val="curve"/>
              <dgm:param type="srcNode" val="dummy4a"/>
              <dgm:param type="dstNode" val="dummy4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4" axis="ch" ptType="sibTrans" hideLastTrans="0" st="5" cnt="1">
      <dgm:layoutNode name="arrowWedge5" styleLbl="fgSibTrans2D1">
        <dgm:choose name="Name195">
          <dgm:if name="Name196" func="var" arg="dir" op="equ" val="norm">
            <dgm:alg type="conn">
              <dgm:param type="connRout" val="curve"/>
              <dgm:param type="srcNode" val="dummy5a"/>
              <dgm:param type="dstNode" val="dummy5b"/>
              <dgm:param type="begPts" val="tL"/>
              <dgm:param type="endPts" val="tL"/>
              <dgm:param type="begSty" val="noArr"/>
              <dgm:param type="endSty" val="arr"/>
            </dgm:alg>
          </dgm:if>
          <dgm:else name="Name197">
            <dgm:alg type="conn">
              <dgm:param type="connRout" val="curve"/>
              <dgm:param type="srcNode" val="dummy5a"/>
              <dgm:param type="dstNode" val="dummy5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8" axis="ch" ptType="sibTrans" hideLastTrans="0" st="6" cnt="1">
      <dgm:layoutNode name="arrowWedge6" styleLbl="fgSibTrans2D1">
        <dgm:choose name="Name199">
          <dgm:if name="Name200" func="var" arg="dir" op="equ" val="norm">
            <dgm:alg type="conn">
              <dgm:param type="connRout" val="curve"/>
              <dgm:param type="srcNode" val="dummy6a"/>
              <dgm:param type="dstNode" val="dummy6b"/>
              <dgm:param type="begPts" val="tL"/>
              <dgm:param type="endPts" val="tL"/>
              <dgm:param type="begSty" val="noArr"/>
              <dgm:param type="endSty" val="arr"/>
            </dgm:alg>
          </dgm:if>
          <dgm:else name="Name201">
            <dgm:alg type="conn">
              <dgm:param type="connRout" val="curve"/>
              <dgm:param type="srcNode" val="dummy6a"/>
              <dgm:param type="dstNode" val="dummy6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202" axis="ch" ptType="sibTrans" hideLastTrans="0" st="7" cnt="1">
      <dgm:layoutNode name="arrowWedge7" styleLbl="fgSibTrans2D1">
        <dgm:choose name="Name203">
          <dgm:if name="Name204" func="var" arg="dir" op="equ" val="norm">
            <dgm:alg type="conn">
              <dgm:param type="connRout" val="curve"/>
              <dgm:param type="srcNode" val="dummy7a"/>
              <dgm:param type="dstNode" val="dummy7b"/>
              <dgm:param type="begPts" val="tL"/>
              <dgm:param type="endPts" val="tL"/>
              <dgm:param type="begSty" val="noArr"/>
              <dgm:param type="endSty" val="arr"/>
            </dgm:alg>
          </dgm:if>
          <dgm:else name="Name205">
            <dgm:alg type="conn">
              <dgm:param type="connRout" val="curve"/>
              <dgm:param type="srcNode" val="dummy7a"/>
              <dgm:param type="dstNode" val="dummy7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layoutNode>
</dgm:layoutDef>
</file>

<file path=ppt/diagrams/layout11.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1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7.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18.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9.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0.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1/layout/Picture Frame">
  <dgm:title val="Picture Frame"/>
  <dgm:desc val="Use to show pictures and the corresponding Level 1 text, both displayed in an offset frame. Works best with Level 1 text only."/>
  <dgm:catLst>
    <dgm:cat type="picture" pri="6500"/>
    <dgm:cat type="officeonline" pri="100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varLst>
    <dgm:choose name="Name1">
      <dgm:if name="Name2" func="var" arg="dir" op="equ" val="norm">
        <dgm:alg type="snake">
          <dgm:param type="off" val="ctr"/>
        </dgm:alg>
      </dgm:if>
      <dgm:else name="Name3">
        <dgm:alg type="snake">
          <dgm:param type="grDir" val="tR"/>
          <dgm:param type="off" val="c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4927"/>
        </dgm:alg>
        <dgm:shape xmlns:r="http://schemas.openxmlformats.org/officeDocument/2006/relationships" r:blip="">
          <dgm:adjLst/>
        </dgm:shape>
        <dgm:choose name="Name4">
          <dgm:if name="Name5" func="var" arg="dir" op="equ" val="norm">
            <dgm:constrLst>
              <dgm:constr type="l" for="ch" forName="ParentText" refType="w" fact="0"/>
              <dgm:constr type="t" for="ch" forName="ParentText" refType="h" fact="0.85"/>
              <dgm:constr type="w" for="ch" forName="ParentText" refType="w" fact="0.926"/>
              <dgm:constr type="h" for="ch" forName="ParentText" refType="h" fact="0.1463"/>
              <dgm:constr type="l" for="ch" forName="Accent1" refType="w" fact="0"/>
              <dgm:constr type="t" for="ch" forName="Accent1" refType="h" fact="0.1104"/>
              <dgm:constr type="w" for="ch" forName="Accent1" refType="w" fact="0.9276"/>
              <dgm:constr type="h" for="ch" forName="Accent1" refType="h" fact="0.8896"/>
              <dgm:constr type="l" for="ch" forName="Image" refType="w" fact="0.0721"/>
              <dgm:constr type="t" for="ch" forName="Image" refType="h" fact="0"/>
              <dgm:constr type="w" for="ch" forName="Image" refType="w" fact="0.9279"/>
              <dgm:constr type="h" for="ch" forName="Image" refType="h" fact="0.855"/>
            </dgm:constrLst>
          </dgm:if>
          <dgm:else name="Name6">
            <dgm:constrLst>
              <dgm:constr type="l" for="ch" forName="ParentText" refType="w" fact="0.0837"/>
              <dgm:constr type="t" for="ch" forName="ParentText" refType="h" fact="0.84"/>
              <dgm:constr type="w" for="ch" forName="ParentText" refType="w" fact="0.9163"/>
              <dgm:constr type="h" for="ch" forName="ParentText" refType="h" fact="0.1463"/>
              <dgm:constr type="l" for="ch" forName="Accent1" refType="w" fact="0.0724"/>
              <dgm:constr type="t" for="ch" forName="Accent1" refType="h" fact="0.1104"/>
              <dgm:constr type="w" for="ch" forName="Accent1" refType="w" fact="0.9276"/>
              <dgm:constr type="h" for="ch" forName="Accent1" refType="h" fact="0.8896"/>
              <dgm:constr type="l" for="ch" forName="Image" refType="w" fact="0"/>
              <dgm:constr type="t" for="ch" forName="Image" refType="h" fact="0"/>
              <dgm:constr type="w" for="ch" forName="Image" refType="w" fact="0.9279"/>
              <dgm:constr type="h" for="ch" forName="Image" refType="h" fact="0.855"/>
            </dgm:constrLst>
          </dgm:else>
        </dgm:choose>
        <dgm:layoutNode name="ParentText" styleLbl="revTx">
          <dgm:varLst>
            <dgm:chMax val="0"/>
            <dgm:chPref val="0"/>
            <dgm:bulletEnabled val="1"/>
          </dgm:varLst>
          <dgm:alg type="tx">
            <dgm:param type="parTxLTRAlign" val="l"/>
            <dgm:param type="parTxRTL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
            <dgm:constr type="bMarg" refType="primFontSz" fact="0"/>
          </dgm:constrLst>
          <dgm:ruleLst>
            <dgm:rule type="primFontSz" val="5" fact="NaN" max="NaN"/>
          </dgm:ruleLst>
        </dgm:layoutNode>
        <dgm:layoutNode name="Accent1" styleLbl="parChTrans1D1">
          <dgm:alg type="sp"/>
          <dgm:shape xmlns:r="http://schemas.openxmlformats.org/officeDocument/2006/relationships" type="rect" r:blip="" zOrderOff="10">
            <dgm:adjLst/>
          </dgm:shape>
          <dgm:presOf/>
        </dgm:layoutNode>
        <dgm:layoutNode name="Image" styleLbl="alignImgPlace1">
          <dgm:alg type="sp"/>
          <dgm:shape xmlns:r="http://schemas.openxmlformats.org/officeDocument/2006/relationships" type="rect" r:blip="" zOrderOff="-15"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1/layout/Picture Frame">
  <dgm:title val="Picture Frame"/>
  <dgm:desc val="Use to show pictures and the corresponding Level 1 text, both displayed in an offset frame. Works best with Level 1 text only."/>
  <dgm:catLst>
    <dgm:cat type="picture" pri="6500"/>
    <dgm:cat type="officeonline" pri="100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varLst>
    <dgm:choose name="Name1">
      <dgm:if name="Name2" func="var" arg="dir" op="equ" val="norm">
        <dgm:alg type="snake">
          <dgm:param type="off" val="ctr"/>
        </dgm:alg>
      </dgm:if>
      <dgm:else name="Name3">
        <dgm:alg type="snake">
          <dgm:param type="grDir" val="tR"/>
          <dgm:param type="off" val="c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4927"/>
        </dgm:alg>
        <dgm:shape xmlns:r="http://schemas.openxmlformats.org/officeDocument/2006/relationships" r:blip="">
          <dgm:adjLst/>
        </dgm:shape>
        <dgm:choose name="Name4">
          <dgm:if name="Name5" func="var" arg="dir" op="equ" val="norm">
            <dgm:constrLst>
              <dgm:constr type="l" for="ch" forName="ParentText" refType="w" fact="0"/>
              <dgm:constr type="t" for="ch" forName="ParentText" refType="h" fact="0.85"/>
              <dgm:constr type="w" for="ch" forName="ParentText" refType="w" fact="0.926"/>
              <dgm:constr type="h" for="ch" forName="ParentText" refType="h" fact="0.1463"/>
              <dgm:constr type="l" for="ch" forName="Accent1" refType="w" fact="0"/>
              <dgm:constr type="t" for="ch" forName="Accent1" refType="h" fact="0.1104"/>
              <dgm:constr type="w" for="ch" forName="Accent1" refType="w" fact="0.9276"/>
              <dgm:constr type="h" for="ch" forName="Accent1" refType="h" fact="0.8896"/>
              <dgm:constr type="l" for="ch" forName="Image" refType="w" fact="0.0721"/>
              <dgm:constr type="t" for="ch" forName="Image" refType="h" fact="0"/>
              <dgm:constr type="w" for="ch" forName="Image" refType="w" fact="0.9279"/>
              <dgm:constr type="h" for="ch" forName="Image" refType="h" fact="0.855"/>
            </dgm:constrLst>
          </dgm:if>
          <dgm:else name="Name6">
            <dgm:constrLst>
              <dgm:constr type="l" for="ch" forName="ParentText" refType="w" fact="0.0837"/>
              <dgm:constr type="t" for="ch" forName="ParentText" refType="h" fact="0.84"/>
              <dgm:constr type="w" for="ch" forName="ParentText" refType="w" fact="0.9163"/>
              <dgm:constr type="h" for="ch" forName="ParentText" refType="h" fact="0.1463"/>
              <dgm:constr type="l" for="ch" forName="Accent1" refType="w" fact="0.0724"/>
              <dgm:constr type="t" for="ch" forName="Accent1" refType="h" fact="0.1104"/>
              <dgm:constr type="w" for="ch" forName="Accent1" refType="w" fact="0.9276"/>
              <dgm:constr type="h" for="ch" forName="Accent1" refType="h" fact="0.8896"/>
              <dgm:constr type="l" for="ch" forName="Image" refType="w" fact="0"/>
              <dgm:constr type="t" for="ch" forName="Image" refType="h" fact="0"/>
              <dgm:constr type="w" for="ch" forName="Image" refType="w" fact="0.9279"/>
              <dgm:constr type="h" for="ch" forName="Image" refType="h" fact="0.855"/>
            </dgm:constrLst>
          </dgm:else>
        </dgm:choose>
        <dgm:layoutNode name="ParentText" styleLbl="revTx">
          <dgm:varLst>
            <dgm:chMax val="0"/>
            <dgm:chPref val="0"/>
            <dgm:bulletEnabled val="1"/>
          </dgm:varLst>
          <dgm:alg type="tx">
            <dgm:param type="parTxLTRAlign" val="l"/>
            <dgm:param type="parTxRTL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
            <dgm:constr type="bMarg" refType="primFontSz" fact="0"/>
          </dgm:constrLst>
          <dgm:ruleLst>
            <dgm:rule type="primFontSz" val="5" fact="NaN" max="NaN"/>
          </dgm:ruleLst>
        </dgm:layoutNode>
        <dgm:layoutNode name="Accent1" styleLbl="parChTrans1D1">
          <dgm:alg type="sp"/>
          <dgm:shape xmlns:r="http://schemas.openxmlformats.org/officeDocument/2006/relationships" type="rect" r:blip="" zOrderOff="10">
            <dgm:adjLst/>
          </dgm:shape>
          <dgm:presOf/>
        </dgm:layoutNode>
        <dgm:layoutNode name="Image" styleLbl="alignImgPlace1">
          <dgm:alg type="sp"/>
          <dgm:shape xmlns:r="http://schemas.openxmlformats.org/officeDocument/2006/relationships" type="rect" r:blip="" zOrderOff="-15"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11/layout/TabList">
  <dgm:title val="Tab List"/>
  <dgm:desc val="Use to show non-sequential or grouped blocks of information. Works well for lists with a small amount of Level 1 text. The first Level 2 displays next to the Level 1 text  and the remaining Level 2 text appears beneath the Level 1 text."/>
  <dgm:catLst>
    <dgm:cat type="list" pri="4500"/>
    <dgm:cat type="officeonline" pri="11000"/>
  </dgm:catLst>
  <dgm:sampData>
    <dgm:dataModel>
      <dgm:ptLst>
        <dgm:pt modelId="0" type="doc"/>
        <dgm:pt modelId="10">
          <dgm:prSet phldr="1"/>
        </dgm:pt>
        <dgm:pt modelId="11">
          <dgm:prSet phldr="1"/>
        </dgm:pt>
        <dgm:pt modelId="12">
          <dgm:prSet phldr="1"/>
        </dgm:pt>
        <dgm:pt modelId="20">
          <dgm:prSet phldr="1"/>
        </dgm:pt>
        <dgm:pt modelId="21">
          <dgm:prSet phldr="1"/>
        </dgm:pt>
        <dgm:pt modelId="22">
          <dgm:prSet phldr="1"/>
        </dgm:pt>
        <dgm:pt modelId="30">
          <dgm:prSet phldr="1"/>
        </dgm:pt>
        <dgm:pt modelId="31">
          <dgm:prSet phldr="1"/>
        </dgm:pt>
        <dgm:pt modelId="32">
          <dgm:prSet phldr="1"/>
        </dgm:pt>
      </dgm:ptLst>
      <dgm:cxnLst>
        <dgm:cxn modelId="40" srcId="0" destId="10" srcOrd="0" destOrd="0"/>
        <dgm:cxn modelId="41" srcId="10" destId="11" srcOrd="0" destOrd="0"/>
        <dgm:cxn modelId="42" srcId="10" destId="12" srcOrd="0" destOrd="0"/>
        <dgm:cxn modelId="50" srcId="0" destId="20" srcOrd="1" destOrd="0"/>
        <dgm:cxn modelId="51" srcId="20" destId="21" srcOrd="1" destOrd="0"/>
        <dgm:cxn modelId="52" srcId="20" destId="22" srcOrd="1" destOrd="0"/>
        <dgm:cxn modelId="60" srcId="0" destId="30" srcOrd="2" destOrd="0"/>
        <dgm:cxn modelId="61" srcId="30" destId="31" srcOrd="2" destOrd="0"/>
        <dgm:cxn modelId="62" srcId="30" destId="32"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dgm:chPref val="3"/>
      <dgm:dir/>
      <dgm:animOne val="branch"/>
      <dgm:animLvl val="lvl"/>
    </dgm:varLst>
    <dgm:alg type="lin">
      <dgm:param type="linDir" val="fromT"/>
    </dgm:alg>
    <dgm:shape xmlns:r="http://schemas.openxmlformats.org/officeDocument/2006/relationships" r:blip="">
      <dgm:adjLst/>
    </dgm:shape>
    <dgm:constrLst>
      <dgm:constr type="w" for="ch" forName="Child" refType="w"/>
      <dgm:constr type="h" for="ch" forName="Child" refType="h" fact="0.6667"/>
      <dgm:constr type="primFontSz" for="des" forName="Parent" op="equ" val="65"/>
      <dgm:constr type="primFontSz" for="des" forName="Child" op="equ" val="65"/>
      <dgm:constr type="primFontSz" for="des" forName="FirstChild" op="equ" val="65"/>
      <dgm:constr type="primFontSz" for="des" forName="Child" refType="primFontSz" refFor="des" refForName="Parent" op="lte"/>
      <dgm:constr type="primFontSz" for="des" forName="FirstChild" refType="primFontSz" refFor="des" refForName="Parent" op="lte"/>
      <dgm:constr type="primFontSz" for="des" forName="Child" refType="primFontSz" refFor="des" refForName="FirstChild" op="lte"/>
      <dgm:constr type="w" for="ch" forName="composite" refType="w"/>
      <dgm:constr type="h" for="ch" forName="composite" refType="h" fact="0.3333"/>
      <dgm:constr type="sp" refType="h" refFor="ch" refForName="composite" op="equ" fact="0.05"/>
      <dgm:constr type="h" for="ch" forName="sibTrans" refType="h" refFor="ch" refForName="composite" op="equ" fact="0.05"/>
      <dgm:constr type="w" for="ch" forName="sibTrans" refType="h" refFor="ch" refForName="sibTrans" op="equ"/>
    </dgm:constrLst>
    <dgm:forEach name="nodesForEach" axis="ch" ptType="node">
      <dgm:layoutNode name="composite">
        <dgm:alg type="composite"/>
        <dgm:shape xmlns:r="http://schemas.openxmlformats.org/officeDocument/2006/relationships" r:blip="">
          <dgm:adjLst/>
        </dgm:shape>
        <dgm:choose name="Name1">
          <dgm:if name="Name2" func="var" arg="dir" op="equ" val="norm">
            <dgm:constrLst>
              <dgm:constr type="l" for="ch" forName="Accent" refType="w" fact="0"/>
              <dgm:constr type="b" for="ch" forName="Accent" refType="h"/>
              <dgm:constr type="w" for="ch" forName="Accent" refType="w"/>
              <dgm:constr type="h" for="ch" forName="Accent" refType="h" fact="0"/>
              <dgm:constr type="l" for="ch" forName="FirstChild" refType="w" fact="0.26"/>
              <dgm:constr type="t" for="ch" forName="FirstChild" refType="h" fact="0"/>
              <dgm:constr type="w" for="ch" forName="FirstChild" refType="w" fact="0.74"/>
              <dgm:constr type="h" for="ch" forName="FirstChild" refType="h"/>
              <dgm:constr type="l" for="ch" forName="Parent" refType="w" fact="0"/>
              <dgm:constr type="t" for="ch" forName="Parent" refType="h" fact="0"/>
              <dgm:constr type="w" for="ch" forName="Parent" refType="w" fact="0.26"/>
              <dgm:constr type="h" for="ch" forName="Parent" refType="h"/>
            </dgm:constrLst>
          </dgm:if>
          <dgm:else name="Name3">
            <dgm:constrLst>
              <dgm:constr type="l" for="ch" forName="Accent" refType="w" fact="0"/>
              <dgm:constr type="b" for="ch" forName="Accent" refType="h"/>
              <dgm:constr type="w" for="ch" forName="Accent" refType="w"/>
              <dgm:constr type="h" for="ch" forName="Accent" refType="h" fact="0"/>
              <dgm:constr type="r" for="ch" forName="FirstChild" refType="w" fact="0.74"/>
              <dgm:constr type="t" for="ch" forName="FirstChild" refType="h" fact="0"/>
              <dgm:constr type="w" for="ch" forName="FirstChild" refType="w" fact="0.74"/>
              <dgm:constr type="h" for="ch" forName="FirstChild" refType="h"/>
              <dgm:constr type="r" for="ch" forName="Parent" refType="w"/>
              <dgm:constr type="t" for="ch" forName="Parent" refType="h" fact="0"/>
              <dgm:constr type="w" for="ch" forName="Parent" refType="w" fact="0.26"/>
              <dgm:constr type="h" for="ch" forName="Parent" refType="h"/>
            </dgm:constrLst>
          </dgm:else>
        </dgm:choose>
        <dgm:layoutNode name="FirstChild" styleLbl="revTx">
          <dgm:varLst>
            <dgm:chMax val="0"/>
            <dgm:chPref val="0"/>
            <dgm:bulletEnabled val="1"/>
          </dgm:varLst>
          <dgm:choose name="Name4">
            <dgm:if name="Name5" func="var" arg="dir" op="equ" val="norm">
              <dgm:alg type="tx">
                <dgm:param type="parTxLTRAlign" val="l"/>
                <dgm:param type="txAnchorVert" val="b"/>
                <dgm:param type="txAnchorVertCh" val="b"/>
                <dgm:param type="parTxRTLAlign" val="l"/>
              </dgm:alg>
            </dgm:if>
            <dgm:else name="Name6">
              <dgm:alg type="tx">
                <dgm:param type="parTxLTRAlign" val="r"/>
                <dgm:param type="shpTxLTRAlignCh" val="r"/>
                <dgm:param type="txAnchorVert" val="b"/>
                <dgm:param type="txAnchorVertCh" val="b"/>
                <dgm:param type="parTxRTLAlign" val="r"/>
              </dgm:alg>
            </dgm:else>
          </dgm:choose>
          <dgm:shape xmlns:r="http://schemas.openxmlformats.org/officeDocument/2006/relationships" type="rect" r:blip="">
            <dgm:adjLst/>
          </dgm:shape>
          <dgm:choose name="Name7">
            <dgm:if name="Name8" axis="ch" ptType="node" func="cnt" op="gte" val="1">
              <dgm:presOf axis="ch desOrSelf" ptType="node node" st="1 1" cnt="1 0"/>
            </dgm:if>
            <dgm:else name="Name9">
              <dgm:presOf/>
            </dgm:else>
          </dgm:choos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arent" styleLbl="alignNode1">
          <dgm:varLst>
            <dgm:chMax val="3"/>
            <dgm:chPref val="3"/>
            <dgm:bulletEnabled val="1"/>
          </dgm:varLst>
          <dgm:alg type="tx">
            <dgm:param type="shpTxLTRAlignCh" val="ctr"/>
            <dgm:param type="txAnchorVertCh" val="mid"/>
          </dgm:alg>
          <dgm:shape xmlns:r="http://schemas.openxmlformats.org/officeDocument/2006/relationships" type="round2SameRect" r:blip="">
            <dgm:adjLst>
              <dgm:adj idx="1" val="0.1667"/>
              <dgm:adj idx="2" val="0"/>
            </dgm:adjLst>
          </dgm:shape>
          <dgm:presOf axis="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Accent" styleLbl="parChTrans1D1">
          <dgm:alg type="sp"/>
          <dgm:shape xmlns:r="http://schemas.openxmlformats.org/officeDocument/2006/relationships" type="line" r:blip="" zOrderOff="-99999">
            <dgm:adjLst/>
          </dgm:shape>
          <dgm:presOf/>
        </dgm:layoutNode>
      </dgm:layoutNode>
      <dgm:choose name="Name10">
        <dgm:if name="Name11" axis="ch" ptType="node" st="2" cnt="1" func="cnt" op="gte" val="1">
          <dgm:layoutNode name="Child" styleLbl="revTx">
            <dgm:varLst>
              <dgm:chMax val="0"/>
              <dgm:chPref val="0"/>
              <dgm:bulletEnabled val="1"/>
            </dgm:varLst>
            <dgm:choose name="Name12">
              <dgm:if name="Name13" func="var" arg="dir" op="equ" val="norm">
                <dgm:alg type="tx">
                  <dgm:param type="stBulletLvl" val="1"/>
                  <dgm:param type="parTxLTRAlign" val="l"/>
                  <dgm:param type="parTxRTLAlign" val="l"/>
                  <dgm:param type="txAnchorVert" val="t"/>
                </dgm:alg>
              </dgm:if>
              <dgm:else name="Name14">
                <dgm:alg type="tx">
                  <dgm:param type="stBulletLvl" val="1"/>
                  <dgm:param type="parTxLTRAlign" val="r"/>
                  <dgm:param type="shpTxLTRAlignCh" val="r"/>
                  <dgm:param type="txAnchorVert" val="t"/>
                  <dgm:param type="parTxRTLAlign" val="r"/>
                </dgm:alg>
              </dgm:else>
            </dgm:choose>
            <dgm:shape xmlns:r="http://schemas.openxmlformats.org/officeDocument/2006/relationships" type="rect" r:blip="">
              <dgm:adjLst/>
            </dgm:shape>
            <dgm:presOf axis="ch desOrSelf" ptType="node node" st="2 1" cnt="0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if>
        <dgm:else name="Name15"/>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03504" y="770467"/>
            <a:ext cx="10782300" cy="3352800"/>
          </a:xfrm>
        </p:spPr>
        <p:txBody>
          <a:bodyPr anchor="b">
            <a:noAutofit/>
          </a:bodyPr>
          <a:lstStyle>
            <a:lvl1pPr algn="l">
              <a:lnSpc>
                <a:spcPct val="80000"/>
              </a:lnSpc>
              <a:defRPr sz="8800" spc="-12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667512" y="4206876"/>
            <a:ext cx="9228201" cy="1645920"/>
          </a:xfrm>
        </p:spPr>
        <p:txBody>
          <a:bodyPr>
            <a:normAutofit/>
          </a:bodyPr>
          <a:lstStyle>
            <a:lvl1pPr marL="0" indent="0" algn="l">
              <a:buNone/>
              <a:defRPr sz="3200">
                <a:solidFill>
                  <a:schemeClr val="bg1"/>
                </a:solidFill>
                <a:latin typeface="+mj-lt"/>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lvl1pPr>
              <a:defRPr>
                <a:solidFill>
                  <a:srgbClr val="FFFFFF">
                    <a:alpha val="80000"/>
                  </a:srgbClr>
                </a:solidFill>
              </a:defRPr>
            </a:lvl1pPr>
          </a:lstStyle>
          <a:p>
            <a:fld id="{479E928F-22D5-4F30-B18B-42CB75CCA02B}" type="datetimeFigureOut">
              <a:rPr lang="en-IN" smtClean="0"/>
              <a:t>08-06-2024</a:t>
            </a:fld>
            <a:endParaRPr lang="en-IN"/>
          </a:p>
        </p:txBody>
      </p:sp>
      <p:sp>
        <p:nvSpPr>
          <p:cNvPr id="8" name="Footer Placeholder 7"/>
          <p:cNvSpPr>
            <a:spLocks noGrp="1"/>
          </p:cNvSpPr>
          <p:nvPr>
            <p:ph type="ftr" sz="quarter" idx="11"/>
          </p:nvPr>
        </p:nvSpPr>
        <p:spPr/>
        <p:txBody>
          <a:bodyPr/>
          <a:lstStyle>
            <a:lvl1pPr>
              <a:defRPr>
                <a:solidFill>
                  <a:srgbClr val="FFFFFF">
                    <a:alpha val="80000"/>
                  </a:srgbClr>
                </a:solidFill>
              </a:defRPr>
            </a:lvl1pPr>
          </a:lstStyle>
          <a:p>
            <a:endParaRPr lang="en-IN"/>
          </a:p>
        </p:txBody>
      </p:sp>
      <p:sp>
        <p:nvSpPr>
          <p:cNvPr id="9" name="Slide Number Placeholder 8"/>
          <p:cNvSpPr>
            <a:spLocks noGrp="1"/>
          </p:cNvSpPr>
          <p:nvPr>
            <p:ph type="sldNum" sz="quarter" idx="12"/>
          </p:nvPr>
        </p:nvSpPr>
        <p:spPr/>
        <p:txBody>
          <a:bodyPr/>
          <a:lstStyle>
            <a:lvl1pPr>
              <a:defRPr>
                <a:solidFill>
                  <a:srgbClr val="FFFFFF">
                    <a:alpha val="25000"/>
                  </a:srgbClr>
                </a:solidFill>
              </a:defRPr>
            </a:lvl1pPr>
          </a:lstStyle>
          <a:p>
            <a:fld id="{A3CC3645-E65E-4EC6-9779-41483B8805F4}" type="slidenum">
              <a:rPr lang="en-IN" smtClean="0"/>
              <a:t>‹#›</a:t>
            </a:fld>
            <a:endParaRPr lang="en-IN"/>
          </a:p>
        </p:txBody>
      </p:sp>
    </p:spTree>
    <p:extLst>
      <p:ext uri="{BB962C8B-B14F-4D97-AF65-F5344CB8AC3E}">
        <p14:creationId xmlns:p14="http://schemas.microsoft.com/office/powerpoint/2010/main" val="35084978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79E928F-22D5-4F30-B18B-42CB75CCA02B}" type="datetimeFigureOut">
              <a:rPr lang="en-IN" smtClean="0"/>
              <a:t>08-06-2024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3CC3645-E65E-4EC6-9779-41483B8805F4}" type="slidenum">
              <a:rPr lang="en-IN" smtClean="0"/>
              <a:t>‹#›</a:t>
            </a:fld>
            <a:endParaRPr lang="en-IN"/>
          </a:p>
        </p:txBody>
      </p:sp>
    </p:spTree>
    <p:extLst>
      <p:ext uri="{BB962C8B-B14F-4D97-AF65-F5344CB8AC3E}">
        <p14:creationId xmlns:p14="http://schemas.microsoft.com/office/powerpoint/2010/main" val="22220531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43950" y="695325"/>
            <a:ext cx="2628900" cy="48006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1525" y="714375"/>
            <a:ext cx="7734300" cy="54006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79E928F-22D5-4F30-B18B-42CB75CCA02B}" type="datetimeFigureOut">
              <a:rPr lang="en-IN" smtClean="0"/>
              <a:t>08-06-2024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3CC3645-E65E-4EC6-9779-41483B8805F4}" type="slidenum">
              <a:rPr lang="en-IN" smtClean="0"/>
              <a:t>‹#›</a:t>
            </a:fld>
            <a:endParaRPr lang="en-IN"/>
          </a:p>
        </p:txBody>
      </p:sp>
    </p:spTree>
    <p:extLst>
      <p:ext uri="{BB962C8B-B14F-4D97-AF65-F5344CB8AC3E}">
        <p14:creationId xmlns:p14="http://schemas.microsoft.com/office/powerpoint/2010/main" val="28447279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79E928F-22D5-4F30-B18B-42CB75CCA02B}" type="datetimeFigureOut">
              <a:rPr lang="en-IN" smtClean="0"/>
              <a:t>08-06-2024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3CC3645-E65E-4EC6-9779-41483B8805F4}" type="slidenum">
              <a:rPr lang="en-IN" smtClean="0"/>
              <a:t>‹#›</a:t>
            </a:fld>
            <a:endParaRPr lang="en-IN"/>
          </a:p>
        </p:txBody>
      </p:sp>
    </p:spTree>
    <p:extLst>
      <p:ext uri="{BB962C8B-B14F-4D97-AF65-F5344CB8AC3E}">
        <p14:creationId xmlns:p14="http://schemas.microsoft.com/office/powerpoint/2010/main" val="11636297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3504" y="767419"/>
            <a:ext cx="10780776" cy="3355848"/>
          </a:xfrm>
        </p:spPr>
        <p:txBody>
          <a:bodyPr anchor="b">
            <a:normAutofit/>
          </a:bodyPr>
          <a:lstStyle>
            <a:lvl1pPr>
              <a:lnSpc>
                <a:spcPct val="80000"/>
              </a:lnSpc>
              <a:defRPr sz="8800" b="0" baseline="0">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667512" y="4204209"/>
            <a:ext cx="9226296" cy="1645920"/>
          </a:xfrm>
        </p:spPr>
        <p:txBody>
          <a:bodyPr anchor="t">
            <a:normAutofit/>
          </a:bodyPr>
          <a:lstStyle>
            <a:lvl1pPr marL="0" indent="0">
              <a:buNone/>
              <a:defRPr sz="3200">
                <a:solidFill>
                  <a:schemeClr val="tx1"/>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79E928F-22D5-4F30-B18B-42CB75CCA02B}" type="datetimeFigureOut">
              <a:rPr lang="en-IN" smtClean="0"/>
              <a:t>08-06-2024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3CC3645-E65E-4EC6-9779-41483B8805F4}" type="slidenum">
              <a:rPr lang="en-IN" smtClean="0"/>
              <a:t>‹#›</a:t>
            </a:fld>
            <a:endParaRPr lang="en-IN"/>
          </a:p>
        </p:txBody>
      </p:sp>
    </p:spTree>
    <p:extLst>
      <p:ext uri="{BB962C8B-B14F-4D97-AF65-F5344CB8AC3E}">
        <p14:creationId xmlns:p14="http://schemas.microsoft.com/office/powerpoint/2010/main" val="33524220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6656"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011330"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79E928F-22D5-4F30-B18B-42CB75CCA02B}" type="datetimeFigureOut">
              <a:rPr lang="en-IN" smtClean="0"/>
              <a:t>08-06-2024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3CC3645-E65E-4EC6-9779-41483B8805F4}" type="slidenum">
              <a:rPr lang="en-IN" smtClean="0"/>
              <a:t>‹#›</a:t>
            </a:fld>
            <a:endParaRPr lang="en-IN"/>
          </a:p>
        </p:txBody>
      </p:sp>
    </p:spTree>
    <p:extLst>
      <p:ext uri="{BB962C8B-B14F-4D97-AF65-F5344CB8AC3E}">
        <p14:creationId xmlns:p14="http://schemas.microsoft.com/office/powerpoint/2010/main" val="36077794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676656" y="2040467"/>
            <a:ext cx="4663440" cy="723400"/>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6656" y="2753084"/>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07608" y="2038435"/>
            <a:ext cx="4663440" cy="722376"/>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007608" y="2750990"/>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79E928F-22D5-4F30-B18B-42CB75CCA02B}" type="datetimeFigureOut">
              <a:rPr lang="en-IN" smtClean="0"/>
              <a:t>08-06-2024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A3CC3645-E65E-4EC6-9779-41483B8805F4}" type="slidenum">
              <a:rPr lang="en-IN" smtClean="0"/>
              <a:t>‹#›</a:t>
            </a:fld>
            <a:endParaRPr lang="en-IN"/>
          </a:p>
        </p:txBody>
      </p:sp>
    </p:spTree>
    <p:extLst>
      <p:ext uri="{BB962C8B-B14F-4D97-AF65-F5344CB8AC3E}">
        <p14:creationId xmlns:p14="http://schemas.microsoft.com/office/powerpoint/2010/main" val="33972816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79E928F-22D5-4F30-B18B-42CB75CCA02B}" type="datetimeFigureOut">
              <a:rPr lang="en-IN" smtClean="0"/>
              <a:t>08-06-2024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A3CC3645-E65E-4EC6-9779-41483B8805F4}" type="slidenum">
              <a:rPr lang="en-IN" smtClean="0"/>
              <a:t>‹#›</a:t>
            </a:fld>
            <a:endParaRPr lang="en-IN"/>
          </a:p>
        </p:txBody>
      </p:sp>
    </p:spTree>
    <p:extLst>
      <p:ext uri="{BB962C8B-B14F-4D97-AF65-F5344CB8AC3E}">
        <p14:creationId xmlns:p14="http://schemas.microsoft.com/office/powerpoint/2010/main" val="8233293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79E928F-22D5-4F30-B18B-42CB75CCA02B}" type="datetimeFigureOut">
              <a:rPr lang="en-IN" smtClean="0"/>
              <a:t>08-06-2024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A3CC3645-E65E-4EC6-9779-41483B8805F4}" type="slidenum">
              <a:rPr lang="en-IN" smtClean="0"/>
              <a:t>‹#›</a:t>
            </a:fld>
            <a:endParaRPr lang="en-IN"/>
          </a:p>
        </p:txBody>
      </p:sp>
    </p:spTree>
    <p:extLst>
      <p:ext uri="{BB962C8B-B14F-4D97-AF65-F5344CB8AC3E}">
        <p14:creationId xmlns:p14="http://schemas.microsoft.com/office/powerpoint/2010/main" val="1183524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Rectangle 1"/>
          <p:cNvSpPr/>
          <p:nvPr/>
        </p:nvSpPr>
        <p:spPr>
          <a:xfrm>
            <a:off x="7620000" y="0"/>
            <a:ext cx="457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9" name="Title 8"/>
          <p:cNvSpPr>
            <a:spLocks noGrp="1"/>
          </p:cNvSpPr>
          <p:nvPr>
            <p:ph type="title"/>
          </p:nvPr>
        </p:nvSpPr>
        <p:spPr>
          <a:xfrm>
            <a:off x="8261404" y="542282"/>
            <a:ext cx="3383280" cy="1920240"/>
          </a:xfrm>
        </p:spPr>
        <p:txBody>
          <a:bodyPr anchor="b">
            <a:noAutofit/>
          </a:bodyPr>
          <a:lstStyle>
            <a:lvl1pPr>
              <a:lnSpc>
                <a:spcPct val="85000"/>
              </a:lnSpc>
              <a:defRPr sz="400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762000" y="762000"/>
            <a:ext cx="6096000" cy="45720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275982" y="2511813"/>
            <a:ext cx="3398520" cy="3126987"/>
          </a:xfrm>
        </p:spPr>
        <p:txBody>
          <a:bodyPr>
            <a:normAutofit/>
          </a:bodyPr>
          <a:lstStyle>
            <a:lvl1pPr marL="0" marR="0" indent="0" algn="l" defTabSz="914400" rtl="0" eaLnBrk="1" fontAlgn="auto" latinLnBrk="0" hangingPunct="1">
              <a:lnSpc>
                <a:spcPct val="100000"/>
              </a:lnSpc>
              <a:spcBef>
                <a:spcPts val="1200"/>
              </a:spcBef>
              <a:spcAft>
                <a:spcPts val="0"/>
              </a:spcAft>
              <a:buClrTx/>
              <a:buSzTx/>
              <a:buFontTx/>
              <a:buNone/>
              <a:tabLst/>
              <a:defRPr sz="18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1400"/>
              </a:spcBef>
              <a:spcAft>
                <a:spcPts val="0"/>
              </a:spcAft>
              <a:buClrTx/>
              <a:buSzTx/>
              <a:buFontTx/>
              <a:buNone/>
              <a:tabLst/>
              <a:defRPr/>
            </a:pPr>
            <a:r>
              <a:rPr lang="en-US"/>
              <a:t>Click to edit Master text styles</a:t>
            </a:r>
          </a:p>
        </p:txBody>
      </p:sp>
      <p:sp>
        <p:nvSpPr>
          <p:cNvPr id="5" name="Date Placeholder 4"/>
          <p:cNvSpPr>
            <a:spLocks noGrp="1"/>
          </p:cNvSpPr>
          <p:nvPr>
            <p:ph type="dt" sz="half" idx="10"/>
          </p:nvPr>
        </p:nvSpPr>
        <p:spPr/>
        <p:txBody>
          <a:bodyPr/>
          <a:lstStyle/>
          <a:p>
            <a:fld id="{479E928F-22D5-4F30-B18B-42CB75CCA02B}" type="datetimeFigureOut">
              <a:rPr lang="en-IN" smtClean="0"/>
              <a:t>08-06-2024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lvl1pPr>
              <a:defRPr>
                <a:solidFill>
                  <a:srgbClr val="FFFFFF">
                    <a:alpha val="20000"/>
                  </a:srgbClr>
                </a:solidFill>
              </a:defRPr>
            </a:lvl1pPr>
          </a:lstStyle>
          <a:p>
            <a:fld id="{A3CC3645-E65E-4EC6-9779-41483B8805F4}" type="slidenum">
              <a:rPr lang="en-IN" smtClean="0"/>
              <a:t>‹#›</a:t>
            </a:fld>
            <a:endParaRPr lang="en-IN"/>
          </a:p>
        </p:txBody>
      </p:sp>
    </p:spTree>
    <p:extLst>
      <p:ext uri="{BB962C8B-B14F-4D97-AF65-F5344CB8AC3E}">
        <p14:creationId xmlns:p14="http://schemas.microsoft.com/office/powerpoint/2010/main" val="35221251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49224" y="5418667"/>
            <a:ext cx="10780776" cy="613283"/>
          </a:xfrm>
        </p:spPr>
        <p:txBody>
          <a:bodyPr anchor="b">
            <a:normAutofit/>
          </a:bodyPr>
          <a:lstStyle>
            <a:lvl1pPr>
              <a:defRPr sz="32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12192000" cy="5330952"/>
          </a:xfrm>
          <a:solidFill>
            <a:schemeClr val="accent1">
              <a:lumMod val="40000"/>
              <a:lumOff val="60000"/>
            </a:schemeClr>
          </a:solidFill>
        </p:spPr>
        <p:txBody>
          <a:bodyPr anchor="t"/>
          <a:lstStyle>
            <a:lvl1pPr marL="0" indent="0" algn="ctr">
              <a:spcBef>
                <a:spcPts val="800"/>
              </a:spcBef>
              <a:buNone/>
              <a:defRPr sz="3200">
                <a:solidFill>
                  <a:schemeClr val="tx1">
                    <a:lumMod val="75000"/>
                    <a:lumOff val="2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76656" y="5909735"/>
            <a:ext cx="9229344" cy="533400"/>
          </a:xfrm>
        </p:spPr>
        <p:txBody>
          <a:bodyPr>
            <a:normAutofit/>
          </a:bodyPr>
          <a:lstStyle>
            <a:lvl1pPr marL="0" indent="0">
              <a:lnSpc>
                <a:spcPct val="90000"/>
              </a:lnSpc>
              <a:buNone/>
              <a:defRPr sz="14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2" name="Date Placeholder 11"/>
          <p:cNvSpPr>
            <a:spLocks noGrp="1"/>
          </p:cNvSpPr>
          <p:nvPr>
            <p:ph type="dt" sz="half" idx="10"/>
          </p:nvPr>
        </p:nvSpPr>
        <p:spPr/>
        <p:txBody>
          <a:bodyPr/>
          <a:lstStyle>
            <a:lvl1pPr>
              <a:defRPr>
                <a:solidFill>
                  <a:srgbClr val="FFFFFF">
                    <a:alpha val="80000"/>
                  </a:srgbClr>
                </a:solidFill>
              </a:defRPr>
            </a:lvl1pPr>
          </a:lstStyle>
          <a:p>
            <a:fld id="{479E928F-22D5-4F30-B18B-42CB75CCA02B}" type="datetimeFigureOut">
              <a:rPr lang="en-IN" smtClean="0"/>
              <a:t>08-06-2024</a:t>
            </a:fld>
            <a:endParaRPr lang="en-IN"/>
          </a:p>
        </p:txBody>
      </p:sp>
      <p:sp>
        <p:nvSpPr>
          <p:cNvPr id="13" name="Footer Placeholder 12"/>
          <p:cNvSpPr>
            <a:spLocks noGrp="1"/>
          </p:cNvSpPr>
          <p:nvPr>
            <p:ph type="ftr" sz="quarter" idx="11"/>
          </p:nvPr>
        </p:nvSpPr>
        <p:spPr/>
        <p:txBody>
          <a:bodyPr/>
          <a:lstStyle>
            <a:lvl1pPr>
              <a:defRPr>
                <a:solidFill>
                  <a:srgbClr val="FFFFFF">
                    <a:alpha val="80000"/>
                  </a:srgbClr>
                </a:solidFill>
              </a:defRPr>
            </a:lvl1pPr>
          </a:lstStyle>
          <a:p>
            <a:endParaRPr lang="en-IN"/>
          </a:p>
        </p:txBody>
      </p:sp>
      <p:sp>
        <p:nvSpPr>
          <p:cNvPr id="14" name="Slide Number Placeholder 13"/>
          <p:cNvSpPr>
            <a:spLocks noGrp="1"/>
          </p:cNvSpPr>
          <p:nvPr>
            <p:ph type="sldNum" sz="quarter" idx="12"/>
          </p:nvPr>
        </p:nvSpPr>
        <p:spPr/>
        <p:txBody>
          <a:bodyPr/>
          <a:lstStyle>
            <a:lvl1pPr>
              <a:defRPr>
                <a:solidFill>
                  <a:srgbClr val="FFFFFF">
                    <a:alpha val="25000"/>
                  </a:srgbClr>
                </a:solidFill>
              </a:defRPr>
            </a:lvl1pPr>
          </a:lstStyle>
          <a:p>
            <a:fld id="{A3CC3645-E65E-4EC6-9779-41483B8805F4}" type="slidenum">
              <a:rPr lang="en-IN" smtClean="0"/>
              <a:t>‹#›</a:t>
            </a:fld>
            <a:endParaRPr lang="en-IN"/>
          </a:p>
        </p:txBody>
      </p:sp>
    </p:spTree>
    <p:extLst>
      <p:ext uri="{BB962C8B-B14F-4D97-AF65-F5344CB8AC3E}">
        <p14:creationId xmlns:p14="http://schemas.microsoft.com/office/powerpoint/2010/main" val="2129435537"/>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57224" y="499533"/>
            <a:ext cx="10772775" cy="165819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76656" y="2011680"/>
            <a:ext cx="10753725" cy="376618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85800" y="6412447"/>
            <a:ext cx="4114800" cy="228600"/>
          </a:xfrm>
          <a:prstGeom prst="rect">
            <a:avLst/>
          </a:prstGeom>
        </p:spPr>
        <p:txBody>
          <a:bodyPr vert="horz" lIns="91440" tIns="45720" rIns="91440" bIns="45720" rtlCol="0" anchor="ctr"/>
          <a:lstStyle>
            <a:lvl1pPr algn="l">
              <a:defRPr sz="950">
                <a:solidFill>
                  <a:schemeClr val="tx1">
                    <a:alpha val="80000"/>
                  </a:schemeClr>
                </a:solidFill>
              </a:defRPr>
            </a:lvl1pPr>
          </a:lstStyle>
          <a:p>
            <a:fld id="{479E928F-22D5-4F30-B18B-42CB75CCA02B}" type="datetimeFigureOut">
              <a:rPr lang="en-IN" smtClean="0"/>
              <a:t>08-06-2024</a:t>
            </a:fld>
            <a:endParaRPr lang="en-IN"/>
          </a:p>
        </p:txBody>
      </p:sp>
      <p:sp>
        <p:nvSpPr>
          <p:cNvPr id="5" name="Footer Placeholder 4"/>
          <p:cNvSpPr>
            <a:spLocks noGrp="1"/>
          </p:cNvSpPr>
          <p:nvPr>
            <p:ph type="ftr" sz="quarter" idx="3"/>
          </p:nvPr>
        </p:nvSpPr>
        <p:spPr>
          <a:xfrm>
            <a:off x="685800" y="6554697"/>
            <a:ext cx="5029200" cy="228600"/>
          </a:xfrm>
          <a:prstGeom prst="rect">
            <a:avLst/>
          </a:prstGeom>
        </p:spPr>
        <p:txBody>
          <a:bodyPr vert="horz" lIns="91440" tIns="45720" rIns="91440" bIns="45720" rtlCol="0" anchor="ctr"/>
          <a:lstStyle>
            <a:lvl1pPr algn="l">
              <a:defRPr sz="950" cap="all" baseline="0">
                <a:solidFill>
                  <a:schemeClr val="tx1">
                    <a:alpha val="80000"/>
                  </a:schemeClr>
                </a:solidFill>
              </a:defRPr>
            </a:lvl1pPr>
          </a:lstStyle>
          <a:p>
            <a:endParaRPr lang="en-IN"/>
          </a:p>
        </p:txBody>
      </p:sp>
      <p:sp>
        <p:nvSpPr>
          <p:cNvPr id="6" name="Slide Number Placeholder 5"/>
          <p:cNvSpPr>
            <a:spLocks noGrp="1"/>
          </p:cNvSpPr>
          <p:nvPr>
            <p:ph type="sldNum" sz="quarter" idx="4"/>
          </p:nvPr>
        </p:nvSpPr>
        <p:spPr>
          <a:xfrm>
            <a:off x="8763926" y="5876412"/>
            <a:ext cx="2926080" cy="1397039"/>
          </a:xfrm>
          <a:prstGeom prst="rect">
            <a:avLst/>
          </a:prstGeom>
        </p:spPr>
        <p:txBody>
          <a:bodyPr vert="horz" lIns="91440" tIns="45720" rIns="91440" bIns="45720" rtlCol="0" anchor="b"/>
          <a:lstStyle>
            <a:lvl1pPr algn="r">
              <a:defRPr sz="10300" b="0">
                <a:ln>
                  <a:noFill/>
                </a:ln>
                <a:solidFill>
                  <a:schemeClr val="accent1">
                    <a:alpha val="25000"/>
                  </a:schemeClr>
                </a:solidFill>
                <a:latin typeface="+mj-lt"/>
              </a:defRPr>
            </a:lvl1pPr>
          </a:lstStyle>
          <a:p>
            <a:fld id="{A3CC3645-E65E-4EC6-9779-41483B8805F4}" type="slidenum">
              <a:rPr lang="en-IN" smtClean="0"/>
              <a:t>‹#›</a:t>
            </a:fld>
            <a:endParaRPr lang="en-IN"/>
          </a:p>
        </p:txBody>
      </p:sp>
    </p:spTree>
    <p:extLst>
      <p:ext uri="{BB962C8B-B14F-4D97-AF65-F5344CB8AC3E}">
        <p14:creationId xmlns:p14="http://schemas.microsoft.com/office/powerpoint/2010/main" val="2300545160"/>
      </p:ext>
    </p:extLst>
  </p:cSld>
  <p:clrMap bg1="lt1" tx1="dk1" bg2="lt2" tx2="dk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Lst>
  <p:txStyles>
    <p:title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p:titleStyle>
    <p:body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diagramLayout" Target="../diagrams/layout8.xml"/><Relationship Id="rId7" Type="http://schemas.openxmlformats.org/officeDocument/2006/relationships/image" Target="../media/image21.png"/><Relationship Id="rId2" Type="http://schemas.openxmlformats.org/officeDocument/2006/relationships/diagramData" Target="../diagrams/data8.xml"/><Relationship Id="rId1" Type="http://schemas.openxmlformats.org/officeDocument/2006/relationships/slideLayout" Target="../slideLayouts/slideLayout1.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9.xml"/><Relationship Id="rId7" Type="http://schemas.openxmlformats.org/officeDocument/2006/relationships/image" Target="../media/image24.png"/><Relationship Id="rId2" Type="http://schemas.openxmlformats.org/officeDocument/2006/relationships/diagramData" Target="../diagrams/data9.xml"/><Relationship Id="rId1" Type="http://schemas.openxmlformats.org/officeDocument/2006/relationships/slideLayout" Target="../slideLayouts/slideLayout1.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10.xml"/><Relationship Id="rId7" Type="http://schemas.openxmlformats.org/officeDocument/2006/relationships/image" Target="../media/image25.png"/><Relationship Id="rId2" Type="http://schemas.openxmlformats.org/officeDocument/2006/relationships/diagramData" Target="../diagrams/data10.xml"/><Relationship Id="rId1" Type="http://schemas.openxmlformats.org/officeDocument/2006/relationships/slideLayout" Target="../slideLayouts/slideLayout1.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1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1.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1.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1.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14.xml"/><Relationship Id="rId2" Type="http://schemas.openxmlformats.org/officeDocument/2006/relationships/diagramData" Target="../diagrams/data14.xml"/><Relationship Id="rId1" Type="http://schemas.openxmlformats.org/officeDocument/2006/relationships/slideLayout" Target="../slideLayouts/slideLayout1.xml"/><Relationship Id="rId6" Type="http://schemas.microsoft.com/office/2007/relationships/diagramDrawing" Target="../diagrams/drawing14.xml"/><Relationship Id="rId5" Type="http://schemas.openxmlformats.org/officeDocument/2006/relationships/diagramColors" Target="../diagrams/colors14.xml"/><Relationship Id="rId4" Type="http://schemas.openxmlformats.org/officeDocument/2006/relationships/diagramQuickStyle" Target="../diagrams/quickStyle14.xml"/></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15.xml"/><Relationship Id="rId2" Type="http://schemas.openxmlformats.org/officeDocument/2006/relationships/diagramData" Target="../diagrams/data15.xml"/><Relationship Id="rId1" Type="http://schemas.openxmlformats.org/officeDocument/2006/relationships/slideLayout" Target="../slideLayouts/slideLayout1.xml"/><Relationship Id="rId6" Type="http://schemas.microsoft.com/office/2007/relationships/diagramDrawing" Target="../diagrams/drawing15.xml"/><Relationship Id="rId5" Type="http://schemas.openxmlformats.org/officeDocument/2006/relationships/diagramColors" Target="../diagrams/colors15.xml"/><Relationship Id="rId4" Type="http://schemas.openxmlformats.org/officeDocument/2006/relationships/diagramQuickStyle" Target="../diagrams/quickStyle15.xml"/></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16.xml"/><Relationship Id="rId2" Type="http://schemas.openxmlformats.org/officeDocument/2006/relationships/diagramData" Target="../diagrams/data16.xml"/><Relationship Id="rId1" Type="http://schemas.openxmlformats.org/officeDocument/2006/relationships/slideLayout" Target="../slideLayouts/slideLayout1.xml"/><Relationship Id="rId6" Type="http://schemas.microsoft.com/office/2007/relationships/diagramDrawing" Target="../diagrams/drawing16.xml"/><Relationship Id="rId5" Type="http://schemas.openxmlformats.org/officeDocument/2006/relationships/diagramColors" Target="../diagrams/colors16.xml"/><Relationship Id="rId4" Type="http://schemas.openxmlformats.org/officeDocument/2006/relationships/diagramQuickStyle" Target="../diagrams/quickStyle16.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17.xml"/><Relationship Id="rId2" Type="http://schemas.openxmlformats.org/officeDocument/2006/relationships/diagramData" Target="../diagrams/data17.xml"/><Relationship Id="rId1" Type="http://schemas.openxmlformats.org/officeDocument/2006/relationships/slideLayout" Target="../slideLayouts/slideLayout1.xml"/><Relationship Id="rId6" Type="http://schemas.microsoft.com/office/2007/relationships/diagramDrawing" Target="../diagrams/drawing17.xml"/><Relationship Id="rId5" Type="http://schemas.openxmlformats.org/officeDocument/2006/relationships/diagramColors" Target="../diagrams/colors17.xml"/><Relationship Id="rId4" Type="http://schemas.openxmlformats.org/officeDocument/2006/relationships/diagramQuickStyle" Target="../diagrams/quickStyle17.xml"/></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18.xml"/><Relationship Id="rId2" Type="http://schemas.openxmlformats.org/officeDocument/2006/relationships/diagramData" Target="../diagrams/data18.xml"/><Relationship Id="rId1" Type="http://schemas.openxmlformats.org/officeDocument/2006/relationships/slideLayout" Target="../slideLayouts/slideLayout1.xml"/><Relationship Id="rId6" Type="http://schemas.microsoft.com/office/2007/relationships/diagramDrawing" Target="../diagrams/drawing18.xml"/><Relationship Id="rId5" Type="http://schemas.openxmlformats.org/officeDocument/2006/relationships/diagramColors" Target="../diagrams/colors18.xml"/><Relationship Id="rId4" Type="http://schemas.openxmlformats.org/officeDocument/2006/relationships/diagramQuickStyle" Target="../diagrams/quickStyle18.xml"/></Relationships>
</file>

<file path=ppt/slides/_rels/slide33.xml.rels><?xml version="1.0" encoding="UTF-8" standalone="yes"?>
<Relationships xmlns="http://schemas.openxmlformats.org/package/2006/relationships"><Relationship Id="rId3" Type="http://schemas.openxmlformats.org/officeDocument/2006/relationships/diagramLayout" Target="../diagrams/layout19.xml"/><Relationship Id="rId2" Type="http://schemas.openxmlformats.org/officeDocument/2006/relationships/diagramData" Target="../diagrams/data19.xml"/><Relationship Id="rId1" Type="http://schemas.openxmlformats.org/officeDocument/2006/relationships/slideLayout" Target="../slideLayouts/slideLayout1.xml"/><Relationship Id="rId6" Type="http://schemas.microsoft.com/office/2007/relationships/diagramDrawing" Target="../diagrams/drawing19.xml"/><Relationship Id="rId5" Type="http://schemas.openxmlformats.org/officeDocument/2006/relationships/diagramColors" Target="../diagrams/colors19.xml"/><Relationship Id="rId4" Type="http://schemas.openxmlformats.org/officeDocument/2006/relationships/diagramQuickStyle" Target="../diagrams/quickStyle19.xml"/></Relationships>
</file>

<file path=ppt/slides/_rels/slide34.xml.rels><?xml version="1.0" encoding="UTF-8" standalone="yes"?>
<Relationships xmlns="http://schemas.openxmlformats.org/package/2006/relationships"><Relationship Id="rId3" Type="http://schemas.openxmlformats.org/officeDocument/2006/relationships/diagramLayout" Target="../diagrams/layout20.xml"/><Relationship Id="rId2" Type="http://schemas.openxmlformats.org/officeDocument/2006/relationships/diagramData" Target="../diagrams/data20.xml"/><Relationship Id="rId1" Type="http://schemas.openxmlformats.org/officeDocument/2006/relationships/slideLayout" Target="../slideLayouts/slideLayout1.xml"/><Relationship Id="rId6" Type="http://schemas.microsoft.com/office/2007/relationships/diagramDrawing" Target="../diagrams/drawing20.xml"/><Relationship Id="rId5" Type="http://schemas.openxmlformats.org/officeDocument/2006/relationships/diagramColors" Target="../diagrams/colors20.xml"/><Relationship Id="rId4" Type="http://schemas.openxmlformats.org/officeDocument/2006/relationships/diagramQuickStyle" Target="../diagrams/quickStyle20.xml"/></Relationships>
</file>

<file path=ppt/slides/_rels/slide35.xml.rels><?xml version="1.0" encoding="UTF-8" standalone="yes"?>
<Relationships xmlns="http://schemas.openxmlformats.org/package/2006/relationships"><Relationship Id="rId3" Type="http://schemas.openxmlformats.org/officeDocument/2006/relationships/diagramLayout" Target="../diagrams/layout21.xml"/><Relationship Id="rId2" Type="http://schemas.openxmlformats.org/officeDocument/2006/relationships/diagramData" Target="../diagrams/data21.xml"/><Relationship Id="rId1" Type="http://schemas.openxmlformats.org/officeDocument/2006/relationships/slideLayout" Target="../slideLayouts/slideLayout1.xml"/><Relationship Id="rId6" Type="http://schemas.microsoft.com/office/2007/relationships/diagramDrawing" Target="../diagrams/drawing21.xml"/><Relationship Id="rId5" Type="http://schemas.openxmlformats.org/officeDocument/2006/relationships/diagramColors" Target="../diagrams/colors21.xml"/><Relationship Id="rId4" Type="http://schemas.openxmlformats.org/officeDocument/2006/relationships/diagramQuickStyle" Target="../diagrams/quickStyle2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1.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1.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986905F6-0A3E-CA80-AC80-B681F752366C}"/>
              </a:ext>
            </a:extLst>
          </p:cNvPr>
          <p:cNvSpPr>
            <a:spLocks noGrp="1"/>
          </p:cNvSpPr>
          <p:nvPr>
            <p:ph type="subTitle" idx="1"/>
          </p:nvPr>
        </p:nvSpPr>
        <p:spPr>
          <a:xfrm>
            <a:off x="865238" y="4370429"/>
            <a:ext cx="10019073" cy="1174954"/>
          </a:xfrm>
        </p:spPr>
        <p:txBody>
          <a:bodyPr>
            <a:normAutofit/>
          </a:bodyPr>
          <a:lstStyle/>
          <a:p>
            <a:pPr algn="l"/>
            <a:r>
              <a:rPr lang="en-US" sz="3600" dirty="0">
                <a:latin typeface="Franklin Gothic Heavy" panose="020B0903020102020204" pitchFamily="34" charset="0"/>
              </a:rPr>
              <a:t>Multi Model Capacitated Vehicle Routing and Suggestions on Efficient Route Planning</a:t>
            </a:r>
            <a:endParaRPr lang="en-IN" sz="3600" dirty="0">
              <a:latin typeface="Franklin Gothic Heavy" panose="020B0903020102020204" pitchFamily="34" charset="0"/>
            </a:endParaRPr>
          </a:p>
        </p:txBody>
      </p:sp>
      <p:sp>
        <p:nvSpPr>
          <p:cNvPr id="4" name="Subtitle 2">
            <a:extLst>
              <a:ext uri="{FF2B5EF4-FFF2-40B4-BE49-F238E27FC236}">
                <a16:creationId xmlns:a16="http://schemas.microsoft.com/office/drawing/2014/main" id="{A99A5A82-EBC3-A8C3-540A-D159054D73C1}"/>
              </a:ext>
            </a:extLst>
          </p:cNvPr>
          <p:cNvSpPr txBox="1">
            <a:spLocks/>
          </p:cNvSpPr>
          <p:nvPr/>
        </p:nvSpPr>
        <p:spPr>
          <a:xfrm>
            <a:off x="865238" y="5653537"/>
            <a:ext cx="6194322" cy="501446"/>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b="1" dirty="0">
                <a:solidFill>
                  <a:schemeClr val="bg1"/>
                </a:solidFill>
              </a:rPr>
              <a:t>Efficient Solutions for Vehicle Routing Challenges</a:t>
            </a:r>
            <a:endParaRPr lang="en-IN" b="1" dirty="0">
              <a:solidFill>
                <a:schemeClr val="bg1"/>
              </a:solidFill>
            </a:endParaRPr>
          </a:p>
        </p:txBody>
      </p:sp>
      <p:pic>
        <p:nvPicPr>
          <p:cNvPr id="6" name="Picture 5">
            <a:extLst>
              <a:ext uri="{FF2B5EF4-FFF2-40B4-BE49-F238E27FC236}">
                <a16:creationId xmlns:a16="http://schemas.microsoft.com/office/drawing/2014/main" id="{5DB5E8AB-E726-9999-201A-EEFC998827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74426" y="748727"/>
            <a:ext cx="4638859" cy="2269776"/>
          </a:xfrm>
          <a:prstGeom prst="wedgeRoundRectCallout">
            <a:avLst/>
          </a:prstGeom>
        </p:spPr>
      </p:pic>
      <p:sp>
        <p:nvSpPr>
          <p:cNvPr id="2" name="Rectangle 1">
            <a:extLst>
              <a:ext uri="{FF2B5EF4-FFF2-40B4-BE49-F238E27FC236}">
                <a16:creationId xmlns:a16="http://schemas.microsoft.com/office/drawing/2014/main" id="{BDAF0BC0-1D3D-AF80-FF0D-4EEEC7858711}"/>
              </a:ext>
            </a:extLst>
          </p:cNvPr>
          <p:cNvSpPr/>
          <p:nvPr/>
        </p:nvSpPr>
        <p:spPr>
          <a:xfrm>
            <a:off x="639096" y="619432"/>
            <a:ext cx="5161935" cy="2113934"/>
          </a:xfrm>
          <a:prstGeom prst="rect">
            <a:avLst/>
          </a:prstGeom>
          <a:blipFill dpi="0" rotWithShape="1">
            <a:blip r:embed="rId3">
              <a:extLst>
                <a:ext uri="{28A0092B-C50C-407E-A947-70E740481C1C}">
                  <a14:useLocalDpi xmlns:a14="http://schemas.microsoft.com/office/drawing/2010/main" val="0"/>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5013772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082DE7B-1FA4-A2B0-8380-8292F2D76473}"/>
              </a:ext>
            </a:extLst>
          </p:cNvPr>
          <p:cNvSpPr>
            <a:spLocks noGrp="1"/>
          </p:cNvSpPr>
          <p:nvPr>
            <p:ph type="subTitle" idx="1"/>
          </p:nvPr>
        </p:nvSpPr>
        <p:spPr>
          <a:xfrm>
            <a:off x="705196" y="559108"/>
            <a:ext cx="10447315" cy="1132040"/>
          </a:xfrm>
        </p:spPr>
        <p:txBody>
          <a:bodyPr>
            <a:normAutofit/>
          </a:bodyPr>
          <a:lstStyle/>
          <a:p>
            <a:r>
              <a:rPr lang="en-US" sz="1900" dirty="0">
                <a:latin typeface="Bahnschrift SemiLight SemiConde" panose="020B0502040204020203" pitchFamily="34" charset="0"/>
              </a:rPr>
              <a:t>|  METHODS TO SOLVE VRP  |</a:t>
            </a:r>
          </a:p>
          <a:p>
            <a:r>
              <a:rPr lang="en-US" sz="3600" b="1" dirty="0">
                <a:latin typeface="Bahnschrift SemiLight SemiConde" panose="020B0502040204020203" pitchFamily="34" charset="0"/>
              </a:rPr>
              <a:t>Vehicle Routing Problem</a:t>
            </a:r>
          </a:p>
        </p:txBody>
      </p:sp>
      <p:sp>
        <p:nvSpPr>
          <p:cNvPr id="6" name="Rectangle 5">
            <a:extLst>
              <a:ext uri="{FF2B5EF4-FFF2-40B4-BE49-F238E27FC236}">
                <a16:creationId xmlns:a16="http://schemas.microsoft.com/office/drawing/2014/main" id="{167570C8-3E6B-8B87-26A7-4BB8B17C1C9B}"/>
              </a:ext>
            </a:extLst>
          </p:cNvPr>
          <p:cNvSpPr/>
          <p:nvPr/>
        </p:nvSpPr>
        <p:spPr>
          <a:xfrm>
            <a:off x="7580671" y="338550"/>
            <a:ext cx="3470787" cy="1313272"/>
          </a:xfrm>
          <a:prstGeom prst="rect">
            <a:avLst/>
          </a:prstGeom>
          <a:blipFill dpi="0" rotWithShape="1">
            <a:blip r:embed="rId2">
              <a:extLst>
                <a:ext uri="{28A0092B-C50C-407E-A947-70E740481C1C}">
                  <a14:useLocalDpi xmlns:a14="http://schemas.microsoft.com/office/drawing/2010/main" val="0"/>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aphicFrame>
        <p:nvGraphicFramePr>
          <p:cNvPr id="5" name="Diagram 4">
            <a:extLst>
              <a:ext uri="{FF2B5EF4-FFF2-40B4-BE49-F238E27FC236}">
                <a16:creationId xmlns:a16="http://schemas.microsoft.com/office/drawing/2014/main" id="{8649274F-8E91-7B17-91E4-E87460A221F4}"/>
              </a:ext>
            </a:extLst>
          </p:cNvPr>
          <p:cNvGraphicFramePr/>
          <p:nvPr>
            <p:extLst>
              <p:ext uri="{D42A27DB-BD31-4B8C-83A1-F6EECF244321}">
                <p14:modId xmlns:p14="http://schemas.microsoft.com/office/powerpoint/2010/main" val="892989119"/>
              </p:ext>
            </p:extLst>
          </p:nvPr>
        </p:nvGraphicFramePr>
        <p:xfrm>
          <a:off x="705196" y="1911706"/>
          <a:ext cx="8655114" cy="461132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581342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ubtitle 2">
            <a:extLst>
              <a:ext uri="{FF2B5EF4-FFF2-40B4-BE49-F238E27FC236}">
                <a16:creationId xmlns:a16="http://schemas.microsoft.com/office/drawing/2014/main" id="{27C92BA6-82E5-287D-9039-CF873D8EEBD7}"/>
              </a:ext>
            </a:extLst>
          </p:cNvPr>
          <p:cNvSpPr>
            <a:spLocks noGrp="1"/>
          </p:cNvSpPr>
          <p:nvPr>
            <p:ph type="subTitle" idx="1"/>
          </p:nvPr>
        </p:nvSpPr>
        <p:spPr>
          <a:xfrm>
            <a:off x="705196" y="559108"/>
            <a:ext cx="10447315" cy="1132040"/>
          </a:xfrm>
        </p:spPr>
        <p:txBody>
          <a:bodyPr>
            <a:normAutofit/>
          </a:bodyPr>
          <a:lstStyle/>
          <a:p>
            <a:r>
              <a:rPr lang="en-US" sz="1900" dirty="0">
                <a:latin typeface="Bahnschrift SemiLight SemiConde" panose="020B0502040204020203" pitchFamily="34" charset="0"/>
              </a:rPr>
              <a:t>|  ASSUMPTIONS  |</a:t>
            </a:r>
          </a:p>
          <a:p>
            <a:r>
              <a:rPr lang="en-US" sz="3600" b="1" dirty="0">
                <a:latin typeface="Bahnschrift SemiLight SemiConde" panose="020B0502040204020203" pitchFamily="34" charset="0"/>
              </a:rPr>
              <a:t>Capacitated Vehicle Routing</a:t>
            </a:r>
          </a:p>
        </p:txBody>
      </p:sp>
      <p:sp>
        <p:nvSpPr>
          <p:cNvPr id="2" name="TextBox 1">
            <a:extLst>
              <a:ext uri="{FF2B5EF4-FFF2-40B4-BE49-F238E27FC236}">
                <a16:creationId xmlns:a16="http://schemas.microsoft.com/office/drawing/2014/main" id="{98C71F13-C4ED-F555-CBCD-2F7BBF01537C}"/>
              </a:ext>
            </a:extLst>
          </p:cNvPr>
          <p:cNvSpPr txBox="1"/>
          <p:nvPr/>
        </p:nvSpPr>
        <p:spPr>
          <a:xfrm>
            <a:off x="705196" y="1691148"/>
            <a:ext cx="10447314" cy="4524315"/>
          </a:xfrm>
          <a:prstGeom prst="rect">
            <a:avLst/>
          </a:prstGeom>
          <a:noFill/>
        </p:spPr>
        <p:txBody>
          <a:bodyPr wrap="square" rtlCol="0">
            <a:spAutoFit/>
          </a:bodyPr>
          <a:lstStyle/>
          <a:p>
            <a:pPr marL="285750" indent="-285750" algn="just">
              <a:buFont typeface="Arial" panose="020B0604020202020204" pitchFamily="34" charset="0"/>
              <a:buChar char="•"/>
            </a:pPr>
            <a:r>
              <a:rPr lang="en-US" b="1" dirty="0">
                <a:solidFill>
                  <a:schemeClr val="accent6">
                    <a:lumMod val="50000"/>
                  </a:schemeClr>
                </a:solidFill>
              </a:rPr>
              <a:t>Homogeneous Fleet: </a:t>
            </a:r>
            <a:r>
              <a:rPr lang="en-US" dirty="0">
                <a:solidFill>
                  <a:schemeClr val="bg1"/>
                </a:solidFill>
              </a:rPr>
              <a:t>All vehicles in the fleet are identical in terms of capacity, speed, and other relevant factors.</a:t>
            </a:r>
          </a:p>
          <a:p>
            <a:pPr algn="just"/>
            <a:endParaRPr lang="en-US" dirty="0">
              <a:solidFill>
                <a:schemeClr val="bg1"/>
              </a:solidFill>
            </a:endParaRPr>
          </a:p>
          <a:p>
            <a:pPr marL="285750" indent="-285750" algn="just">
              <a:buFont typeface="Arial" panose="020B0604020202020204" pitchFamily="34" charset="0"/>
              <a:buChar char="•"/>
            </a:pPr>
            <a:r>
              <a:rPr lang="en-US" b="1" dirty="0">
                <a:solidFill>
                  <a:schemeClr val="accent6">
                    <a:lumMod val="50000"/>
                  </a:schemeClr>
                </a:solidFill>
              </a:rPr>
              <a:t>Euclidean Distance: </a:t>
            </a:r>
            <a:r>
              <a:rPr lang="en-US" dirty="0">
                <a:solidFill>
                  <a:schemeClr val="bg1"/>
                </a:solidFill>
              </a:rPr>
              <a:t>Distances between nodes (customers or delivery points) are calculated using haversine formula. This assumption simplifies the calculation of distances but may not always reflect real-world road networks accurately.</a:t>
            </a:r>
          </a:p>
          <a:p>
            <a:pPr algn="just"/>
            <a:endParaRPr lang="en-US" dirty="0">
              <a:solidFill>
                <a:schemeClr val="bg1"/>
              </a:solidFill>
            </a:endParaRPr>
          </a:p>
          <a:p>
            <a:pPr marL="285750" indent="-285750" algn="just">
              <a:buFont typeface="Arial" panose="020B0604020202020204" pitchFamily="34" charset="0"/>
              <a:buChar char="•"/>
            </a:pPr>
            <a:r>
              <a:rPr lang="en-US" b="1" dirty="0">
                <a:solidFill>
                  <a:schemeClr val="accent6">
                    <a:lumMod val="50000"/>
                  </a:schemeClr>
                </a:solidFill>
              </a:rPr>
              <a:t>Demand Quantity: </a:t>
            </a:r>
            <a:r>
              <a:rPr lang="en-US" dirty="0">
                <a:solidFill>
                  <a:schemeClr val="bg1"/>
                </a:solidFill>
              </a:rPr>
              <a:t>Each customer has a known demand for goods/services that need to be delivered. This demand does not change during the planning horizon.</a:t>
            </a:r>
          </a:p>
          <a:p>
            <a:pPr algn="just"/>
            <a:endParaRPr lang="en-US" dirty="0">
              <a:solidFill>
                <a:schemeClr val="bg1"/>
              </a:solidFill>
            </a:endParaRPr>
          </a:p>
          <a:p>
            <a:pPr marL="285750" indent="-285750" algn="just">
              <a:buFont typeface="Arial" panose="020B0604020202020204" pitchFamily="34" charset="0"/>
              <a:buChar char="•"/>
            </a:pPr>
            <a:r>
              <a:rPr lang="en-US" b="1" dirty="0">
                <a:solidFill>
                  <a:schemeClr val="accent6">
                    <a:lumMod val="50000"/>
                  </a:schemeClr>
                </a:solidFill>
              </a:rPr>
              <a:t>Single Visit: </a:t>
            </a:r>
            <a:r>
              <a:rPr lang="en-US" dirty="0">
                <a:solidFill>
                  <a:schemeClr val="bg1"/>
                </a:solidFill>
              </a:rPr>
              <a:t>Each customer is visited exactly once by exactly one vehicle.</a:t>
            </a:r>
          </a:p>
          <a:p>
            <a:pPr algn="just"/>
            <a:endParaRPr lang="en-US" dirty="0">
              <a:solidFill>
                <a:schemeClr val="bg1"/>
              </a:solidFill>
            </a:endParaRPr>
          </a:p>
          <a:p>
            <a:pPr marL="285750" indent="-285750" algn="just">
              <a:buFont typeface="Arial" panose="020B0604020202020204" pitchFamily="34" charset="0"/>
              <a:buChar char="•"/>
            </a:pPr>
            <a:r>
              <a:rPr lang="en-US" b="1" dirty="0">
                <a:solidFill>
                  <a:schemeClr val="accent6">
                    <a:lumMod val="50000"/>
                  </a:schemeClr>
                </a:solidFill>
              </a:rPr>
              <a:t>Multiple Locations: </a:t>
            </a:r>
            <a:r>
              <a:rPr lang="en-US" dirty="0">
                <a:solidFill>
                  <a:schemeClr val="bg1"/>
                </a:solidFill>
              </a:rPr>
              <a:t>One vehicle can serve multiple locations.</a:t>
            </a:r>
          </a:p>
          <a:p>
            <a:pPr algn="just"/>
            <a:endParaRPr lang="en-US" dirty="0">
              <a:solidFill>
                <a:schemeClr val="bg1"/>
              </a:solidFill>
            </a:endParaRPr>
          </a:p>
          <a:p>
            <a:pPr marL="285750" indent="-285750" algn="just">
              <a:buFont typeface="Arial" panose="020B0604020202020204" pitchFamily="34" charset="0"/>
              <a:buChar char="•"/>
            </a:pPr>
            <a:r>
              <a:rPr lang="en-US" b="1" dirty="0">
                <a:solidFill>
                  <a:schemeClr val="accent6">
                    <a:lumMod val="50000"/>
                  </a:schemeClr>
                </a:solidFill>
              </a:rPr>
              <a:t>Stationary Environment: </a:t>
            </a:r>
            <a:r>
              <a:rPr lang="en-US" dirty="0">
                <a:solidFill>
                  <a:schemeClr val="bg1"/>
                </a:solidFill>
              </a:rPr>
              <a:t>The environment, such as road conditions and traffic, is assumed to be constant throughout the planning horizon.</a:t>
            </a:r>
          </a:p>
        </p:txBody>
      </p:sp>
    </p:spTree>
    <p:extLst>
      <p:ext uri="{BB962C8B-B14F-4D97-AF65-F5344CB8AC3E}">
        <p14:creationId xmlns:p14="http://schemas.microsoft.com/office/powerpoint/2010/main" val="24665587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082DE7B-1FA4-A2B0-8380-8292F2D76473}"/>
              </a:ext>
            </a:extLst>
          </p:cNvPr>
          <p:cNvSpPr>
            <a:spLocks noGrp="1"/>
          </p:cNvSpPr>
          <p:nvPr>
            <p:ph type="subTitle" idx="1"/>
          </p:nvPr>
        </p:nvSpPr>
        <p:spPr>
          <a:xfrm>
            <a:off x="705196" y="559108"/>
            <a:ext cx="10447315" cy="1132040"/>
          </a:xfrm>
        </p:spPr>
        <p:txBody>
          <a:bodyPr>
            <a:normAutofit/>
          </a:bodyPr>
          <a:lstStyle/>
          <a:p>
            <a:r>
              <a:rPr lang="en-US" sz="1900" dirty="0">
                <a:latin typeface="Bahnschrift SemiLight SemiConde" panose="020B0502040204020203" pitchFamily="34" charset="0"/>
              </a:rPr>
              <a:t>|  PROBLEM FORMULATION  |</a:t>
            </a:r>
          </a:p>
          <a:p>
            <a:r>
              <a:rPr lang="en-US" sz="3600" b="1" dirty="0">
                <a:latin typeface="Bahnschrift SemiLight SemiConde" panose="020B0502040204020203" pitchFamily="34" charset="0"/>
              </a:rPr>
              <a:t>Vehicle Routing Problem</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7495E526-1809-47EC-1EB2-F1F9284F5642}"/>
                  </a:ext>
                </a:extLst>
              </p:cNvPr>
              <p:cNvSpPr txBox="1"/>
              <p:nvPr/>
            </p:nvSpPr>
            <p:spPr>
              <a:xfrm>
                <a:off x="705196" y="1759975"/>
                <a:ext cx="10247943" cy="4845942"/>
              </a:xfrm>
              <a:prstGeom prst="rect">
                <a:avLst/>
              </a:prstGeom>
              <a:noFill/>
            </p:spPr>
            <p:txBody>
              <a:bodyPr wrap="square" rtlCol="0">
                <a:spAutoFit/>
              </a:bodyPr>
              <a:lstStyle/>
              <a:p>
                <a:r>
                  <a:rPr lang="en-US" dirty="0">
                    <a:ln w="0"/>
                    <a:solidFill>
                      <a:schemeClr val="bg1"/>
                    </a:solidFill>
                    <a:effectLst>
                      <a:outerShdw blurRad="38100" dist="19050" dir="2700000" algn="tl" rotWithShape="0">
                        <a:schemeClr val="dk1">
                          <a:alpha val="40000"/>
                        </a:schemeClr>
                      </a:outerShdw>
                    </a:effectLst>
                    <a:latin typeface="Aptos Display" panose="020B0004020202020204" pitchFamily="34" charset="0"/>
                  </a:rPr>
                  <a:t>Consider a network </a:t>
                </a:r>
                <a14:m>
                  <m:oMath xmlns:m="http://schemas.openxmlformats.org/officeDocument/2006/math">
                    <m:r>
                      <a:rPr lang="en-US" b="0" i="1" smtClean="0">
                        <a:ln w="0"/>
                        <a:solidFill>
                          <a:schemeClr val="bg1"/>
                        </a:solidFill>
                        <a:effectLst>
                          <a:outerShdw blurRad="38100" dist="19050" dir="2700000" algn="tl" rotWithShape="0">
                            <a:schemeClr val="dk1">
                              <a:alpha val="40000"/>
                            </a:schemeClr>
                          </a:outerShdw>
                        </a:effectLst>
                        <a:latin typeface="Cambria Math" panose="02040503050406030204" pitchFamily="18" charset="0"/>
                      </a:rPr>
                      <m:t>𝐺</m:t>
                    </m:r>
                    <m:r>
                      <a:rPr lang="en-US" b="0" i="1" smtClean="0">
                        <a:ln w="0"/>
                        <a:solidFill>
                          <a:schemeClr val="bg1"/>
                        </a:solidFill>
                        <a:effectLst>
                          <a:outerShdw blurRad="38100" dist="19050" dir="2700000" algn="tl" rotWithShape="0">
                            <a:schemeClr val="dk1">
                              <a:alpha val="40000"/>
                            </a:schemeClr>
                          </a:outerShdw>
                        </a:effectLst>
                        <a:latin typeface="Cambria Math" panose="02040503050406030204" pitchFamily="18" charset="0"/>
                      </a:rPr>
                      <m:t>=</m:t>
                    </m:r>
                    <m:d>
                      <m:dPr>
                        <m:begChr m:val="["/>
                        <m:endChr m:val="]"/>
                        <m:ctrlPr>
                          <a:rPr lang="en-US" b="0" i="1" smtClean="0">
                            <a:ln w="0"/>
                            <a:solidFill>
                              <a:schemeClr val="bg1"/>
                            </a:solidFill>
                            <a:effectLst>
                              <a:outerShdw blurRad="38100" dist="19050" dir="2700000" algn="tl" rotWithShape="0">
                                <a:schemeClr val="dk1">
                                  <a:alpha val="40000"/>
                                </a:schemeClr>
                              </a:outerShdw>
                            </a:effectLst>
                            <a:latin typeface="Cambria Math" panose="02040503050406030204" pitchFamily="18" charset="0"/>
                          </a:rPr>
                        </m:ctrlPr>
                      </m:dPr>
                      <m:e>
                        <m:r>
                          <a:rPr lang="en-US" b="0" i="1" smtClean="0">
                            <a:ln w="0"/>
                            <a:solidFill>
                              <a:schemeClr val="bg1"/>
                            </a:solidFill>
                            <a:effectLst>
                              <a:outerShdw blurRad="38100" dist="19050" dir="2700000" algn="tl" rotWithShape="0">
                                <a:schemeClr val="dk1">
                                  <a:alpha val="40000"/>
                                </a:schemeClr>
                              </a:outerShdw>
                            </a:effectLst>
                            <a:latin typeface="Cambria Math" panose="02040503050406030204" pitchFamily="18" charset="0"/>
                          </a:rPr>
                          <m:t>𝑉</m:t>
                        </m:r>
                        <m:r>
                          <a:rPr lang="en-US" b="0" i="1" smtClean="0">
                            <a:ln w="0"/>
                            <a:solidFill>
                              <a:schemeClr val="bg1"/>
                            </a:solidFill>
                            <a:effectLst>
                              <a:outerShdw blurRad="38100" dist="19050" dir="2700000" algn="tl" rotWithShape="0">
                                <a:schemeClr val="dk1">
                                  <a:alpha val="40000"/>
                                </a:schemeClr>
                              </a:outerShdw>
                            </a:effectLst>
                            <a:latin typeface="Cambria Math" panose="02040503050406030204" pitchFamily="18" charset="0"/>
                          </a:rPr>
                          <m:t>, </m:t>
                        </m:r>
                        <m:r>
                          <a:rPr lang="en-US" b="0" i="1" smtClean="0">
                            <a:ln w="0"/>
                            <a:solidFill>
                              <a:schemeClr val="bg1"/>
                            </a:solidFill>
                            <a:effectLst>
                              <a:outerShdw blurRad="38100" dist="19050" dir="2700000" algn="tl" rotWithShape="0">
                                <a:schemeClr val="dk1">
                                  <a:alpha val="40000"/>
                                </a:schemeClr>
                              </a:outerShdw>
                            </a:effectLst>
                            <a:latin typeface="Cambria Math" panose="02040503050406030204" pitchFamily="18" charset="0"/>
                          </a:rPr>
                          <m:t>𝐴</m:t>
                        </m:r>
                      </m:e>
                    </m:d>
                  </m:oMath>
                </a14:m>
                <a:r>
                  <a:rPr lang="en-IN" dirty="0">
                    <a:ln w="0"/>
                    <a:solidFill>
                      <a:schemeClr val="bg1"/>
                    </a:solidFill>
                    <a:effectLst>
                      <a:outerShdw blurRad="38100" dist="19050" dir="2700000" algn="tl" rotWithShape="0">
                        <a:schemeClr val="dk1">
                          <a:alpha val="40000"/>
                        </a:schemeClr>
                      </a:outerShdw>
                    </a:effectLst>
                    <a:latin typeface="Aptos Display" panose="020B0004020202020204" pitchFamily="34" charset="0"/>
                  </a:rPr>
                  <a:t>, where V is the set of nodes/customers and A is the set of arcs.</a:t>
                </a:r>
              </a:p>
              <a:p>
                <a:endParaRPr lang="en-IN" dirty="0">
                  <a:ln w="0"/>
                  <a:solidFill>
                    <a:schemeClr val="bg1"/>
                  </a:solidFill>
                  <a:effectLst>
                    <a:outerShdw blurRad="38100" dist="19050" dir="2700000" algn="tl" rotWithShape="0">
                      <a:schemeClr val="dk1">
                        <a:alpha val="40000"/>
                      </a:schemeClr>
                    </a:outerShdw>
                  </a:effectLst>
                  <a:latin typeface="Aptos Display" panose="020B0004020202020204" pitchFamily="34" charset="0"/>
                </a:endParaRPr>
              </a:p>
              <a:p>
                <a:r>
                  <a:rPr lang="en-IN" dirty="0">
                    <a:ln w="0"/>
                    <a:solidFill>
                      <a:schemeClr val="bg1"/>
                    </a:solidFill>
                    <a:effectLst>
                      <a:outerShdw blurRad="38100" dist="19050" dir="2700000" algn="tl" rotWithShape="0">
                        <a:schemeClr val="dk1">
                          <a:alpha val="40000"/>
                        </a:schemeClr>
                      </a:outerShdw>
                    </a:effectLst>
                    <a:latin typeface="Aptos Display" panose="020B0004020202020204" pitchFamily="34" charset="0"/>
                  </a:rPr>
                  <a:t>Decision Variables:</a:t>
                </a:r>
              </a:p>
              <a:p>
                <a:pPr marL="285750" indent="-285750">
                  <a:buFont typeface="Arial" panose="020B0604020202020204" pitchFamily="34" charset="0"/>
                  <a:buChar char="•"/>
                </a:pPr>
                <a14:m>
                  <m:oMath xmlns:m="http://schemas.openxmlformats.org/officeDocument/2006/math">
                    <m:sSub>
                      <m:sSubPr>
                        <m:ctrlPr>
                          <a:rPr lang="en-IN" i="1" smtClean="0">
                            <a:ln w="0"/>
                            <a:solidFill>
                              <a:schemeClr val="bg1"/>
                            </a:solidFill>
                            <a:effectLst>
                              <a:outerShdw blurRad="38100" dist="19050" dir="2700000" algn="tl" rotWithShape="0">
                                <a:schemeClr val="dk1">
                                  <a:alpha val="40000"/>
                                </a:schemeClr>
                              </a:outerShdw>
                            </a:effectLst>
                            <a:latin typeface="Cambria Math" panose="02040503050406030204" pitchFamily="18" charset="0"/>
                          </a:rPr>
                        </m:ctrlPr>
                      </m:sSubPr>
                      <m:e>
                        <m:r>
                          <a:rPr lang="en-US" b="0" i="1" smtClean="0">
                            <a:ln w="0"/>
                            <a:solidFill>
                              <a:schemeClr val="bg1"/>
                            </a:solidFill>
                            <a:effectLst>
                              <a:outerShdw blurRad="38100" dist="19050" dir="2700000" algn="tl" rotWithShape="0">
                                <a:schemeClr val="dk1">
                                  <a:alpha val="40000"/>
                                </a:schemeClr>
                              </a:outerShdw>
                            </a:effectLst>
                            <a:latin typeface="Cambria Math" panose="02040503050406030204" pitchFamily="18" charset="0"/>
                          </a:rPr>
                          <m:t>𝑥</m:t>
                        </m:r>
                      </m:e>
                      <m:sub>
                        <m:r>
                          <a:rPr lang="en-US" b="0" i="1" smtClean="0">
                            <a:ln w="0"/>
                            <a:solidFill>
                              <a:schemeClr val="bg1"/>
                            </a:solidFill>
                            <a:effectLst>
                              <a:outerShdw blurRad="38100" dist="19050" dir="2700000" algn="tl" rotWithShape="0">
                                <a:schemeClr val="dk1">
                                  <a:alpha val="40000"/>
                                </a:schemeClr>
                              </a:outerShdw>
                            </a:effectLst>
                            <a:latin typeface="Cambria Math" panose="02040503050406030204" pitchFamily="18" charset="0"/>
                          </a:rPr>
                          <m:t>𝑖𝑗𝑘</m:t>
                        </m:r>
                      </m:sub>
                    </m:sSub>
                    <m:r>
                      <a:rPr lang="en-IN" i="1" smtClean="0">
                        <a:ln w="0"/>
                        <a:solidFill>
                          <a:schemeClr val="bg1"/>
                        </a:solidFill>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m:t>→</m:t>
                    </m:r>
                    <m:r>
                      <a:rPr lang="en-US" b="0" i="1" smtClean="0">
                        <a:ln w="0"/>
                        <a:solidFill>
                          <a:schemeClr val="bg1"/>
                        </a:solidFill>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m:t>𝑏𝑖𝑛𝑎𝑟𝑦</m:t>
                    </m:r>
                    <m:r>
                      <a:rPr lang="en-US" b="0" i="1" smtClean="0">
                        <a:ln w="0"/>
                        <a:solidFill>
                          <a:schemeClr val="bg1"/>
                        </a:solidFill>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m:t> </m:t>
                    </m:r>
                    <m:r>
                      <a:rPr lang="en-US" b="0" i="1" smtClean="0">
                        <a:ln w="0"/>
                        <a:solidFill>
                          <a:schemeClr val="bg1"/>
                        </a:solidFill>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m:t>𝑣𝑎𝑟𝑖𝑎𝑏𝑙𝑒</m:t>
                    </m:r>
                    <m:r>
                      <a:rPr lang="en-US" b="0" i="1" smtClean="0">
                        <a:ln w="0"/>
                        <a:solidFill>
                          <a:schemeClr val="bg1"/>
                        </a:solidFill>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m:t> </m:t>
                    </m:r>
                    <m:r>
                      <a:rPr lang="en-US" b="0" i="1" smtClean="0">
                        <a:ln w="0"/>
                        <a:solidFill>
                          <a:schemeClr val="bg1"/>
                        </a:solidFill>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m:t>𝑖𝑛𝑑𝑖𝑐𝑎𝑡𝑖𝑛𝑔</m:t>
                    </m:r>
                    <m:r>
                      <a:rPr lang="en-US" b="0" i="1" smtClean="0">
                        <a:ln w="0"/>
                        <a:solidFill>
                          <a:schemeClr val="bg1"/>
                        </a:solidFill>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m:t> </m:t>
                    </m:r>
                    <m:r>
                      <a:rPr lang="en-US" b="0" i="1" smtClean="0">
                        <a:ln w="0"/>
                        <a:solidFill>
                          <a:schemeClr val="bg1"/>
                        </a:solidFill>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m:t>𝑎𝑛</m:t>
                    </m:r>
                    <m:r>
                      <a:rPr lang="en-US" b="0" i="1" smtClean="0">
                        <a:ln w="0"/>
                        <a:solidFill>
                          <a:schemeClr val="bg1"/>
                        </a:solidFill>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m:t> </m:t>
                    </m:r>
                    <m:r>
                      <a:rPr lang="en-US" b="0" i="1" smtClean="0">
                        <a:ln w="0"/>
                        <a:solidFill>
                          <a:schemeClr val="bg1"/>
                        </a:solidFill>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m:t>𝑎𝑐𝑡𝑖𝑣𝑒</m:t>
                    </m:r>
                    <m:r>
                      <a:rPr lang="en-US" b="0" i="1" smtClean="0">
                        <a:ln w="0"/>
                        <a:solidFill>
                          <a:schemeClr val="bg1"/>
                        </a:solidFill>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m:t> </m:t>
                    </m:r>
                    <m:r>
                      <a:rPr lang="en-US" b="0" i="1" smtClean="0">
                        <a:ln w="0"/>
                        <a:solidFill>
                          <a:schemeClr val="bg1"/>
                        </a:solidFill>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m:t>𝑎𝑟𝑐</m:t>
                    </m:r>
                    <m:r>
                      <a:rPr lang="en-US" b="0" i="1" smtClean="0">
                        <a:ln w="0"/>
                        <a:solidFill>
                          <a:schemeClr val="bg1"/>
                        </a:solidFill>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m:t> </m:t>
                    </m:r>
                    <m:r>
                      <a:rPr lang="en-US" b="0" i="1" smtClean="0">
                        <a:ln w="0"/>
                        <a:solidFill>
                          <a:schemeClr val="bg1"/>
                        </a:solidFill>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m:t>𝑓𝑟𝑜𝑚</m:t>
                    </m:r>
                    <m:r>
                      <a:rPr lang="en-US" b="0" i="1" smtClean="0">
                        <a:ln w="0"/>
                        <a:solidFill>
                          <a:schemeClr val="bg1"/>
                        </a:solidFill>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m:t> </m:t>
                    </m:r>
                    <m:r>
                      <a:rPr lang="en-US" b="0" i="1" smtClean="0">
                        <a:ln w="0"/>
                        <a:solidFill>
                          <a:schemeClr val="bg1"/>
                        </a:solidFill>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m:t>𝑛𝑜𝑑𝑒</m:t>
                    </m:r>
                    <m:r>
                      <a:rPr lang="en-US" b="0" i="1" smtClean="0">
                        <a:ln w="0"/>
                        <a:solidFill>
                          <a:schemeClr val="bg1"/>
                        </a:solidFill>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m:t> </m:t>
                    </m:r>
                    <m:r>
                      <a:rPr lang="en-US" b="0" i="1" smtClean="0">
                        <a:ln w="0"/>
                        <a:solidFill>
                          <a:schemeClr val="bg1"/>
                        </a:solidFill>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m:t>𝑖</m:t>
                    </m:r>
                    <m:r>
                      <a:rPr lang="en-US" b="0" i="1" smtClean="0">
                        <a:ln w="0"/>
                        <a:solidFill>
                          <a:schemeClr val="bg1"/>
                        </a:solidFill>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m:t> </m:t>
                    </m:r>
                    <m:r>
                      <a:rPr lang="en-US" b="0" i="1" smtClean="0">
                        <a:ln w="0"/>
                        <a:solidFill>
                          <a:schemeClr val="bg1"/>
                        </a:solidFill>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m:t>𝑡𝑜</m:t>
                    </m:r>
                    <m:r>
                      <a:rPr lang="en-US" b="0" i="1" smtClean="0">
                        <a:ln w="0"/>
                        <a:solidFill>
                          <a:schemeClr val="bg1"/>
                        </a:solidFill>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m:t> </m:t>
                    </m:r>
                    <m:r>
                      <a:rPr lang="en-US" b="0" i="1" smtClean="0">
                        <a:ln w="0"/>
                        <a:solidFill>
                          <a:schemeClr val="bg1"/>
                        </a:solidFill>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m:t>𝑛𝑜𝑑𝑒</m:t>
                    </m:r>
                    <m:r>
                      <a:rPr lang="en-US" b="0" i="1" smtClean="0">
                        <a:ln w="0"/>
                        <a:solidFill>
                          <a:schemeClr val="bg1"/>
                        </a:solidFill>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m:t> </m:t>
                    </m:r>
                    <m:r>
                      <a:rPr lang="en-US" b="0" i="1" smtClean="0">
                        <a:ln w="0"/>
                        <a:solidFill>
                          <a:schemeClr val="bg1"/>
                        </a:solidFill>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m:t>𝑗</m:t>
                    </m:r>
                    <m:r>
                      <a:rPr lang="en-US" b="0" i="1" smtClean="0">
                        <a:ln w="0"/>
                        <a:solidFill>
                          <a:schemeClr val="bg1"/>
                        </a:solidFill>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m:t> </m:t>
                    </m:r>
                    <m:r>
                      <a:rPr lang="en-US" b="0" i="1" smtClean="0">
                        <a:ln w="0"/>
                        <a:solidFill>
                          <a:schemeClr val="bg1"/>
                        </a:solidFill>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m:t>𝑐𝑜𝑣𝑒𝑟𝑒𝑑</m:t>
                    </m:r>
                    <m:r>
                      <a:rPr lang="en-US" b="0" i="1" smtClean="0">
                        <a:ln w="0"/>
                        <a:solidFill>
                          <a:schemeClr val="bg1"/>
                        </a:solidFill>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m:t> </m:t>
                    </m:r>
                    <m:r>
                      <a:rPr lang="en-US" b="0" i="1" smtClean="0">
                        <a:ln w="0"/>
                        <a:solidFill>
                          <a:schemeClr val="bg1"/>
                        </a:solidFill>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m:t>𝑏𝑦</m:t>
                    </m:r>
                    <m:r>
                      <a:rPr lang="en-US" b="0" i="1" smtClean="0">
                        <a:ln w="0"/>
                        <a:solidFill>
                          <a:schemeClr val="bg1"/>
                        </a:solidFill>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m:t> </m:t>
                    </m:r>
                    <m:r>
                      <a:rPr lang="en-US" b="0" i="1" smtClean="0">
                        <a:ln w="0"/>
                        <a:solidFill>
                          <a:schemeClr val="bg1"/>
                        </a:solidFill>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m:t>𝑣𝑒h𝑖𝑐𝑙𝑒</m:t>
                    </m:r>
                    <m:r>
                      <a:rPr lang="en-US" b="0" i="1" smtClean="0">
                        <a:ln w="0"/>
                        <a:solidFill>
                          <a:schemeClr val="bg1"/>
                        </a:solidFill>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m:t> </m:t>
                    </m:r>
                    <m:r>
                      <a:rPr lang="en-US" b="0" i="1" smtClean="0">
                        <a:ln w="0"/>
                        <a:solidFill>
                          <a:schemeClr val="bg1"/>
                        </a:solidFill>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m:t>𝑘</m:t>
                    </m:r>
                    <m:r>
                      <a:rPr lang="en-US" b="0" i="1" smtClean="0">
                        <a:ln w="0"/>
                        <a:solidFill>
                          <a:schemeClr val="bg1"/>
                        </a:solidFill>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m:t>.</m:t>
                    </m:r>
                  </m:oMath>
                </a14:m>
                <a:endParaRPr lang="en-US" b="0" dirty="0">
                  <a:ln w="0"/>
                  <a:solidFill>
                    <a:schemeClr val="bg1"/>
                  </a:solidFill>
                  <a:effectLst>
                    <a:outerShdw blurRad="38100" dist="19050" dir="2700000" algn="tl" rotWithShape="0">
                      <a:schemeClr val="dk1">
                        <a:alpha val="40000"/>
                      </a:schemeClr>
                    </a:outerShdw>
                  </a:effectLst>
                  <a:latin typeface="Aptos Display" panose="020B0004020202020204" pitchFamily="34" charset="0"/>
                  <a:ea typeface="Cambria Math" panose="02040503050406030204" pitchFamily="18" charset="0"/>
                </a:endParaRPr>
              </a:p>
              <a:p>
                <a:pPr marL="285750" indent="-285750">
                  <a:buFont typeface="Arial" panose="020B0604020202020204" pitchFamily="34" charset="0"/>
                  <a:buChar char="•"/>
                </a:pPr>
                <a14:m>
                  <m:oMath xmlns:m="http://schemas.openxmlformats.org/officeDocument/2006/math">
                    <m:sSub>
                      <m:sSubPr>
                        <m:ctrlPr>
                          <a:rPr lang="en-IN" i="1" smtClean="0">
                            <a:ln w="0"/>
                            <a:solidFill>
                              <a:schemeClr val="bg1"/>
                            </a:solidFill>
                            <a:effectLst>
                              <a:outerShdw blurRad="38100" dist="19050" dir="2700000" algn="tl" rotWithShape="0">
                                <a:schemeClr val="dk1">
                                  <a:alpha val="40000"/>
                                </a:schemeClr>
                              </a:outerShdw>
                            </a:effectLst>
                            <a:latin typeface="Cambria Math" panose="02040503050406030204" pitchFamily="18" charset="0"/>
                          </a:rPr>
                        </m:ctrlPr>
                      </m:sSubPr>
                      <m:e>
                        <m:r>
                          <a:rPr lang="en-US" b="0" i="1" smtClean="0">
                            <a:ln w="0"/>
                            <a:solidFill>
                              <a:schemeClr val="bg1"/>
                            </a:solidFill>
                            <a:effectLst>
                              <a:outerShdw blurRad="38100" dist="19050" dir="2700000" algn="tl" rotWithShape="0">
                                <a:schemeClr val="dk1">
                                  <a:alpha val="40000"/>
                                </a:schemeClr>
                              </a:outerShdw>
                            </a:effectLst>
                            <a:latin typeface="Cambria Math" panose="02040503050406030204" pitchFamily="18" charset="0"/>
                          </a:rPr>
                          <m:t>𝑦</m:t>
                        </m:r>
                      </m:e>
                      <m:sub>
                        <m:r>
                          <a:rPr lang="en-US" b="0" i="1" smtClean="0">
                            <a:ln w="0"/>
                            <a:solidFill>
                              <a:schemeClr val="bg1"/>
                            </a:solidFill>
                            <a:effectLst>
                              <a:outerShdw blurRad="38100" dist="19050" dir="2700000" algn="tl" rotWithShape="0">
                                <a:schemeClr val="dk1">
                                  <a:alpha val="40000"/>
                                </a:schemeClr>
                              </a:outerShdw>
                            </a:effectLst>
                            <a:latin typeface="Cambria Math" panose="02040503050406030204" pitchFamily="18" charset="0"/>
                          </a:rPr>
                          <m:t>𝑖𝑘</m:t>
                        </m:r>
                      </m:sub>
                    </m:sSub>
                    <m:r>
                      <a:rPr lang="en-IN" i="1" smtClean="0">
                        <a:ln w="0"/>
                        <a:solidFill>
                          <a:schemeClr val="bg1"/>
                        </a:solidFill>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m:t>→</m:t>
                    </m:r>
                    <m:r>
                      <a:rPr lang="en-US" b="0" i="1" smtClean="0">
                        <a:ln w="0"/>
                        <a:solidFill>
                          <a:schemeClr val="bg1"/>
                        </a:solidFill>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m:t>𝑏𝑖𝑛𝑎𝑟𝑦</m:t>
                    </m:r>
                    <m:r>
                      <a:rPr lang="en-US" b="0" i="1" smtClean="0">
                        <a:ln w="0"/>
                        <a:solidFill>
                          <a:schemeClr val="bg1"/>
                        </a:solidFill>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m:t> </m:t>
                    </m:r>
                    <m:r>
                      <a:rPr lang="en-US" b="0" i="1" smtClean="0">
                        <a:ln w="0"/>
                        <a:solidFill>
                          <a:schemeClr val="bg1"/>
                        </a:solidFill>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m:t>𝑣𝑎𝑟𝑖𝑎𝑏𝑙𝑒</m:t>
                    </m:r>
                    <m:r>
                      <a:rPr lang="en-US" b="0" i="1" smtClean="0">
                        <a:ln w="0"/>
                        <a:solidFill>
                          <a:schemeClr val="bg1"/>
                        </a:solidFill>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m:t> </m:t>
                    </m:r>
                    <m:r>
                      <a:rPr lang="en-US" b="0" i="1" smtClean="0">
                        <a:ln w="0"/>
                        <a:solidFill>
                          <a:schemeClr val="bg1"/>
                        </a:solidFill>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m:t>𝑖𝑛𝑑𝑖𝑐𝑎𝑡𝑖𝑛𝑔</m:t>
                    </m:r>
                    <m:r>
                      <a:rPr lang="en-US" b="0" i="1" smtClean="0">
                        <a:ln w="0"/>
                        <a:solidFill>
                          <a:schemeClr val="bg1"/>
                        </a:solidFill>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m:t> </m:t>
                    </m:r>
                    <m:r>
                      <a:rPr lang="en-US" b="0" i="1" smtClean="0">
                        <a:ln w="0"/>
                        <a:solidFill>
                          <a:schemeClr val="bg1"/>
                        </a:solidFill>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m:t>𝑡h𝑎𝑡</m:t>
                    </m:r>
                    <m:r>
                      <a:rPr lang="en-US" b="0" i="1" smtClean="0">
                        <a:ln w="0"/>
                        <a:solidFill>
                          <a:schemeClr val="bg1"/>
                        </a:solidFill>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m:t> </m:t>
                    </m:r>
                    <m:r>
                      <a:rPr lang="en-US" b="0" i="1" smtClean="0">
                        <a:ln w="0"/>
                        <a:solidFill>
                          <a:schemeClr val="bg1"/>
                        </a:solidFill>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m:t>𝑑𝑒𝑚𝑎𝑛𝑑</m:t>
                    </m:r>
                    <m:r>
                      <a:rPr lang="en-US" b="0" i="1" smtClean="0">
                        <a:ln w="0"/>
                        <a:solidFill>
                          <a:schemeClr val="bg1"/>
                        </a:solidFill>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m:t> </m:t>
                    </m:r>
                    <m:r>
                      <a:rPr lang="en-US" b="0" i="1" smtClean="0">
                        <a:ln w="0"/>
                        <a:solidFill>
                          <a:schemeClr val="bg1"/>
                        </a:solidFill>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m:t>𝑎𝑡</m:t>
                    </m:r>
                    <m:r>
                      <a:rPr lang="en-US" b="0" i="1" smtClean="0">
                        <a:ln w="0"/>
                        <a:solidFill>
                          <a:schemeClr val="bg1"/>
                        </a:solidFill>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m:t> </m:t>
                    </m:r>
                    <m:r>
                      <a:rPr lang="en-US" b="0" i="1" smtClean="0">
                        <a:ln w="0"/>
                        <a:solidFill>
                          <a:schemeClr val="bg1"/>
                        </a:solidFill>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m:t>𝑛𝑜𝑑𝑒</m:t>
                    </m:r>
                    <m:r>
                      <a:rPr lang="en-US" b="0" i="1" smtClean="0">
                        <a:ln w="0"/>
                        <a:solidFill>
                          <a:schemeClr val="bg1"/>
                        </a:solidFill>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m:t> </m:t>
                    </m:r>
                    <m:r>
                      <a:rPr lang="en-US" b="0" i="1" smtClean="0">
                        <a:ln w="0"/>
                        <a:solidFill>
                          <a:schemeClr val="bg1"/>
                        </a:solidFill>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m:t>𝑖</m:t>
                    </m:r>
                    <m:r>
                      <a:rPr lang="en-US" b="0" i="1" smtClean="0">
                        <a:ln w="0"/>
                        <a:solidFill>
                          <a:schemeClr val="bg1"/>
                        </a:solidFill>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m:t> </m:t>
                    </m:r>
                    <m:r>
                      <a:rPr lang="en-US" b="0" i="1" smtClean="0">
                        <a:ln w="0"/>
                        <a:solidFill>
                          <a:schemeClr val="bg1"/>
                        </a:solidFill>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m:t>𝑖𝑠</m:t>
                    </m:r>
                    <m:r>
                      <a:rPr lang="en-US" b="0" i="1" smtClean="0">
                        <a:ln w="0"/>
                        <a:solidFill>
                          <a:schemeClr val="bg1"/>
                        </a:solidFill>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m:t> </m:t>
                    </m:r>
                    <m:r>
                      <a:rPr lang="en-US" b="0" i="1" smtClean="0">
                        <a:ln w="0"/>
                        <a:solidFill>
                          <a:schemeClr val="bg1"/>
                        </a:solidFill>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m:t>𝑓𝑢𝑙𝑓𝑖𝑙𝑙𝑒𝑑</m:t>
                    </m:r>
                    <m:r>
                      <a:rPr lang="en-US" b="0" i="1" smtClean="0">
                        <a:ln w="0"/>
                        <a:solidFill>
                          <a:schemeClr val="bg1"/>
                        </a:solidFill>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m:t> </m:t>
                    </m:r>
                    <m:r>
                      <a:rPr lang="en-US" b="0" i="1" smtClean="0">
                        <a:ln w="0"/>
                        <a:solidFill>
                          <a:schemeClr val="bg1"/>
                        </a:solidFill>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m:t>𝑏𝑦</m:t>
                    </m:r>
                    <m:r>
                      <a:rPr lang="en-US" b="0" i="1" smtClean="0">
                        <a:ln w="0"/>
                        <a:solidFill>
                          <a:schemeClr val="bg1"/>
                        </a:solidFill>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m:t> </m:t>
                    </m:r>
                    <m:r>
                      <a:rPr lang="en-US" b="0" i="1" smtClean="0">
                        <a:ln w="0"/>
                        <a:solidFill>
                          <a:schemeClr val="bg1"/>
                        </a:solidFill>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m:t>𝑣𝑒h𝑖𝑐𝑙𝑒</m:t>
                    </m:r>
                    <m:r>
                      <a:rPr lang="en-US" b="0" i="1" smtClean="0">
                        <a:ln w="0"/>
                        <a:solidFill>
                          <a:schemeClr val="bg1"/>
                        </a:solidFill>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m:t> </m:t>
                    </m:r>
                    <m:r>
                      <a:rPr lang="en-US" b="0" i="1" smtClean="0">
                        <a:ln w="0"/>
                        <a:solidFill>
                          <a:schemeClr val="bg1"/>
                        </a:solidFill>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m:t>𝑘</m:t>
                    </m:r>
                    <m:r>
                      <a:rPr lang="en-US" b="0" i="1" smtClean="0">
                        <a:ln w="0"/>
                        <a:solidFill>
                          <a:schemeClr val="bg1"/>
                        </a:solidFill>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m:t>.</m:t>
                    </m:r>
                  </m:oMath>
                </a14:m>
                <a:endParaRPr lang="en-US" b="0" dirty="0">
                  <a:ln w="0"/>
                  <a:solidFill>
                    <a:schemeClr val="bg1"/>
                  </a:solidFill>
                  <a:effectLst>
                    <a:outerShdw blurRad="38100" dist="19050" dir="2700000" algn="tl" rotWithShape="0">
                      <a:schemeClr val="dk1">
                        <a:alpha val="40000"/>
                      </a:schemeClr>
                    </a:outerShdw>
                  </a:effectLst>
                  <a:latin typeface="Aptos Display" panose="020B0004020202020204" pitchFamily="34" charset="0"/>
                  <a:ea typeface="Cambria Math" panose="02040503050406030204" pitchFamily="18" charset="0"/>
                </a:endParaRPr>
              </a:p>
              <a:p>
                <a:endParaRPr lang="en-IN" dirty="0">
                  <a:ln w="0"/>
                  <a:solidFill>
                    <a:schemeClr val="bg1"/>
                  </a:solidFill>
                  <a:effectLst>
                    <a:outerShdw blurRad="38100" dist="19050" dir="2700000" algn="tl" rotWithShape="0">
                      <a:schemeClr val="dk1">
                        <a:alpha val="40000"/>
                      </a:schemeClr>
                    </a:outerShdw>
                  </a:effectLst>
                  <a:latin typeface="Aptos Display" panose="020B0004020202020204" pitchFamily="34" charset="0"/>
                </a:endParaRPr>
              </a:p>
              <a:p>
                <a:r>
                  <a:rPr lang="en-IN" dirty="0">
                    <a:ln w="0"/>
                    <a:solidFill>
                      <a:schemeClr val="bg1"/>
                    </a:solidFill>
                    <a:effectLst>
                      <a:outerShdw blurRad="38100" dist="19050" dir="2700000" algn="tl" rotWithShape="0">
                        <a:schemeClr val="dk1">
                          <a:alpha val="40000"/>
                        </a:schemeClr>
                      </a:outerShdw>
                    </a:effectLst>
                    <a:latin typeface="Aptos Display" panose="020B0004020202020204" pitchFamily="34" charset="0"/>
                  </a:rPr>
                  <a:t>Indices:</a:t>
                </a:r>
              </a:p>
              <a:p>
                <a:pPr marL="285750" indent="-285750">
                  <a:buFont typeface="Arial" panose="020B0604020202020204" pitchFamily="34" charset="0"/>
                  <a:buChar char="•"/>
                </a:pPr>
                <a14:m>
                  <m:oMath xmlns:m="http://schemas.openxmlformats.org/officeDocument/2006/math">
                    <m:r>
                      <a:rPr lang="en-US" b="0" i="1" smtClean="0">
                        <a:ln w="0"/>
                        <a:solidFill>
                          <a:schemeClr val="bg1"/>
                        </a:solidFill>
                        <a:effectLst>
                          <a:outerShdw blurRad="38100" dist="19050" dir="2700000" algn="tl" rotWithShape="0">
                            <a:schemeClr val="dk1">
                              <a:alpha val="40000"/>
                            </a:schemeClr>
                          </a:outerShdw>
                        </a:effectLst>
                        <a:latin typeface="Cambria Math" panose="02040503050406030204" pitchFamily="18" charset="0"/>
                      </a:rPr>
                      <m:t>𝑉</m:t>
                    </m:r>
                    <m:r>
                      <a:rPr lang="en-US" b="0" i="1" smtClean="0">
                        <a:ln w="0"/>
                        <a:solidFill>
                          <a:schemeClr val="bg1"/>
                        </a:solidFill>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m:t>→</m:t>
                    </m:r>
                    <m:r>
                      <a:rPr lang="en-US" b="0" i="1" smtClean="0">
                        <a:ln w="0"/>
                        <a:solidFill>
                          <a:schemeClr val="bg1"/>
                        </a:solidFill>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m:t>𝑠𝑒𝑡</m:t>
                    </m:r>
                    <m:r>
                      <a:rPr lang="en-US" b="0" i="1" smtClean="0">
                        <a:ln w="0"/>
                        <a:solidFill>
                          <a:schemeClr val="bg1"/>
                        </a:solidFill>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m:t> </m:t>
                    </m:r>
                    <m:r>
                      <a:rPr lang="en-US" b="0" i="1" smtClean="0">
                        <a:ln w="0"/>
                        <a:solidFill>
                          <a:schemeClr val="bg1"/>
                        </a:solidFill>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m:t>𝑜𝑓</m:t>
                    </m:r>
                    <m:r>
                      <a:rPr lang="en-US" b="0" i="1" smtClean="0">
                        <a:ln w="0"/>
                        <a:solidFill>
                          <a:schemeClr val="bg1"/>
                        </a:solidFill>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m:t> </m:t>
                    </m:r>
                    <m:r>
                      <a:rPr lang="en-US" b="0" i="1" smtClean="0">
                        <a:ln w="0"/>
                        <a:solidFill>
                          <a:schemeClr val="bg1"/>
                        </a:solidFill>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m:t>𝑛𝑜𝑑𝑒𝑠</m:t>
                    </m:r>
                  </m:oMath>
                </a14:m>
                <a:endParaRPr lang="en-IN" dirty="0">
                  <a:ln w="0"/>
                  <a:solidFill>
                    <a:schemeClr val="bg1"/>
                  </a:solidFill>
                  <a:effectLst>
                    <a:outerShdw blurRad="38100" dist="19050" dir="2700000" algn="tl" rotWithShape="0">
                      <a:schemeClr val="dk1">
                        <a:alpha val="40000"/>
                      </a:schemeClr>
                    </a:outerShdw>
                  </a:effectLst>
                  <a:latin typeface="Aptos Display" panose="020B0004020202020204" pitchFamily="34" charset="0"/>
                </a:endParaRPr>
              </a:p>
              <a:p>
                <a:pPr marL="285750" indent="-285750">
                  <a:buFont typeface="Arial" panose="020B0604020202020204" pitchFamily="34" charset="0"/>
                  <a:buChar char="•"/>
                </a:pPr>
                <a14:m>
                  <m:oMath xmlns:m="http://schemas.openxmlformats.org/officeDocument/2006/math">
                    <m:r>
                      <a:rPr lang="en-US" b="0" i="1" smtClean="0">
                        <a:ln w="0"/>
                        <a:solidFill>
                          <a:schemeClr val="bg1"/>
                        </a:solidFill>
                        <a:effectLst>
                          <a:outerShdw blurRad="38100" dist="19050" dir="2700000" algn="tl" rotWithShape="0">
                            <a:schemeClr val="dk1">
                              <a:alpha val="40000"/>
                            </a:schemeClr>
                          </a:outerShdw>
                        </a:effectLst>
                        <a:latin typeface="Cambria Math" panose="02040503050406030204" pitchFamily="18" charset="0"/>
                      </a:rPr>
                      <m:t>𝐾</m:t>
                    </m:r>
                    <m:r>
                      <a:rPr lang="en-US" b="0" i="1" smtClean="0">
                        <a:ln w="0"/>
                        <a:solidFill>
                          <a:schemeClr val="bg1"/>
                        </a:solidFill>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m:t>→</m:t>
                    </m:r>
                    <m:r>
                      <a:rPr lang="en-US" b="0" i="1" smtClean="0">
                        <a:ln w="0"/>
                        <a:solidFill>
                          <a:schemeClr val="bg1"/>
                        </a:solidFill>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m:t>𝑠𝑒𝑡</m:t>
                    </m:r>
                    <m:r>
                      <a:rPr lang="en-US" b="0" i="1" smtClean="0">
                        <a:ln w="0"/>
                        <a:solidFill>
                          <a:schemeClr val="bg1"/>
                        </a:solidFill>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m:t> </m:t>
                    </m:r>
                    <m:r>
                      <a:rPr lang="en-US" b="0" i="1" smtClean="0">
                        <a:ln w="0"/>
                        <a:solidFill>
                          <a:schemeClr val="bg1"/>
                        </a:solidFill>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m:t>𝑜𝑓</m:t>
                    </m:r>
                    <m:r>
                      <a:rPr lang="en-US" b="0" i="1" smtClean="0">
                        <a:ln w="0"/>
                        <a:solidFill>
                          <a:schemeClr val="bg1"/>
                        </a:solidFill>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m:t> </m:t>
                    </m:r>
                    <m:r>
                      <a:rPr lang="en-US" b="0" i="1" smtClean="0">
                        <a:ln w="0"/>
                        <a:solidFill>
                          <a:schemeClr val="bg1"/>
                        </a:solidFill>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m:t>𝑣𝑒h𝑖𝑐𝑙𝑒𝑠</m:t>
                    </m:r>
                  </m:oMath>
                </a14:m>
                <a:endParaRPr lang="en-IN" dirty="0">
                  <a:ln w="0"/>
                  <a:solidFill>
                    <a:schemeClr val="bg1"/>
                  </a:solidFill>
                  <a:effectLst>
                    <a:outerShdw blurRad="38100" dist="19050" dir="2700000" algn="tl" rotWithShape="0">
                      <a:schemeClr val="dk1">
                        <a:alpha val="40000"/>
                      </a:schemeClr>
                    </a:outerShdw>
                  </a:effectLst>
                  <a:latin typeface="Aptos Display" panose="020B0004020202020204" pitchFamily="34" charset="0"/>
                </a:endParaRPr>
              </a:p>
              <a:p>
                <a:endParaRPr lang="en-IN" dirty="0">
                  <a:ln w="0"/>
                  <a:solidFill>
                    <a:schemeClr val="bg1"/>
                  </a:solidFill>
                  <a:effectLst>
                    <a:outerShdw blurRad="38100" dist="19050" dir="2700000" algn="tl" rotWithShape="0">
                      <a:schemeClr val="dk1">
                        <a:alpha val="40000"/>
                      </a:schemeClr>
                    </a:outerShdw>
                  </a:effectLst>
                  <a:latin typeface="Aptos Display" panose="020B0004020202020204" pitchFamily="34" charset="0"/>
                </a:endParaRPr>
              </a:p>
              <a:p>
                <a:r>
                  <a:rPr lang="en-IN" dirty="0">
                    <a:ln w="0"/>
                    <a:solidFill>
                      <a:schemeClr val="bg1"/>
                    </a:solidFill>
                    <a:effectLst>
                      <a:outerShdw blurRad="38100" dist="19050" dir="2700000" algn="tl" rotWithShape="0">
                        <a:schemeClr val="dk1">
                          <a:alpha val="40000"/>
                        </a:schemeClr>
                      </a:outerShdw>
                    </a:effectLst>
                    <a:latin typeface="Aptos Display" panose="020B0004020202020204" pitchFamily="34" charset="0"/>
                  </a:rPr>
                  <a:t>Parameters:</a:t>
                </a:r>
              </a:p>
              <a:p>
                <a:pPr marL="285750" indent="-285750">
                  <a:buFont typeface="Arial" panose="020B0604020202020204" pitchFamily="34" charset="0"/>
                  <a:buChar char="•"/>
                </a:pPr>
                <a14:m>
                  <m:oMath xmlns:m="http://schemas.openxmlformats.org/officeDocument/2006/math">
                    <m:sSub>
                      <m:sSubPr>
                        <m:ctrlPr>
                          <a:rPr lang="en-IN" i="1" smtClean="0">
                            <a:ln w="0"/>
                            <a:solidFill>
                              <a:schemeClr val="bg1"/>
                            </a:solidFill>
                            <a:effectLst>
                              <a:outerShdw blurRad="38100" dist="19050" dir="2700000" algn="tl" rotWithShape="0">
                                <a:schemeClr val="dk1">
                                  <a:alpha val="40000"/>
                                </a:schemeClr>
                              </a:outerShdw>
                            </a:effectLst>
                            <a:latin typeface="Cambria Math" panose="02040503050406030204" pitchFamily="18" charset="0"/>
                          </a:rPr>
                        </m:ctrlPr>
                      </m:sSubPr>
                      <m:e>
                        <m:r>
                          <a:rPr lang="en-US" b="0" i="1" smtClean="0">
                            <a:ln w="0"/>
                            <a:solidFill>
                              <a:schemeClr val="bg1"/>
                            </a:solidFill>
                            <a:effectLst>
                              <a:outerShdw blurRad="38100" dist="19050" dir="2700000" algn="tl" rotWithShape="0">
                                <a:schemeClr val="dk1">
                                  <a:alpha val="40000"/>
                                </a:schemeClr>
                              </a:outerShdw>
                            </a:effectLst>
                            <a:latin typeface="Cambria Math" panose="02040503050406030204" pitchFamily="18" charset="0"/>
                          </a:rPr>
                          <m:t>𝑞</m:t>
                        </m:r>
                      </m:e>
                      <m:sub>
                        <m:r>
                          <a:rPr lang="en-US" b="0" i="1" smtClean="0">
                            <a:ln w="0"/>
                            <a:solidFill>
                              <a:schemeClr val="bg1"/>
                            </a:solidFill>
                            <a:effectLst>
                              <a:outerShdw blurRad="38100" dist="19050" dir="2700000" algn="tl" rotWithShape="0">
                                <a:schemeClr val="dk1">
                                  <a:alpha val="40000"/>
                                </a:schemeClr>
                              </a:outerShdw>
                            </a:effectLst>
                            <a:latin typeface="Cambria Math" panose="02040503050406030204" pitchFamily="18" charset="0"/>
                          </a:rPr>
                          <m:t>𝑖</m:t>
                        </m:r>
                      </m:sub>
                    </m:sSub>
                    <m:r>
                      <a:rPr lang="en-IN" i="1" smtClean="0">
                        <a:ln w="0"/>
                        <a:solidFill>
                          <a:schemeClr val="bg1"/>
                        </a:solidFill>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m:t>→</m:t>
                    </m:r>
                    <m:r>
                      <a:rPr lang="en-US" b="0" i="1" smtClean="0">
                        <a:ln w="0"/>
                        <a:solidFill>
                          <a:schemeClr val="bg1"/>
                        </a:solidFill>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m:t>𝑑𝑒𝑚𝑎𝑛𝑑</m:t>
                    </m:r>
                    <m:r>
                      <a:rPr lang="en-US" b="0" i="1" smtClean="0">
                        <a:ln w="0"/>
                        <a:solidFill>
                          <a:schemeClr val="bg1"/>
                        </a:solidFill>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m:t> </m:t>
                    </m:r>
                    <m:r>
                      <a:rPr lang="en-US" b="0" i="1" smtClean="0">
                        <a:ln w="0"/>
                        <a:solidFill>
                          <a:schemeClr val="bg1"/>
                        </a:solidFill>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m:t>𝑎𝑡</m:t>
                    </m:r>
                    <m:r>
                      <a:rPr lang="en-US" b="0" i="1" smtClean="0">
                        <a:ln w="0"/>
                        <a:solidFill>
                          <a:schemeClr val="bg1"/>
                        </a:solidFill>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m:t> </m:t>
                    </m:r>
                    <m:r>
                      <a:rPr lang="en-US" b="0" i="1" smtClean="0">
                        <a:ln w="0"/>
                        <a:solidFill>
                          <a:schemeClr val="bg1"/>
                        </a:solidFill>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m:t>𝑛𝑜𝑑𝑒</m:t>
                    </m:r>
                    <m:r>
                      <a:rPr lang="en-US" b="0" i="1" smtClean="0">
                        <a:ln w="0"/>
                        <a:solidFill>
                          <a:schemeClr val="bg1"/>
                        </a:solidFill>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m:t> </m:t>
                    </m:r>
                    <m:r>
                      <a:rPr lang="en-US" b="0" i="1" smtClean="0">
                        <a:ln w="0"/>
                        <a:solidFill>
                          <a:schemeClr val="bg1"/>
                        </a:solidFill>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m:t>𝑖</m:t>
                    </m:r>
                  </m:oMath>
                </a14:m>
                <a:endParaRPr lang="en-US" b="0" dirty="0">
                  <a:ln w="0"/>
                  <a:solidFill>
                    <a:schemeClr val="bg1"/>
                  </a:solidFill>
                  <a:effectLst>
                    <a:outerShdw blurRad="38100" dist="19050" dir="2700000" algn="tl" rotWithShape="0">
                      <a:schemeClr val="dk1">
                        <a:alpha val="40000"/>
                      </a:schemeClr>
                    </a:outerShdw>
                  </a:effectLst>
                  <a:latin typeface="Aptos Display" panose="020B0004020202020204" pitchFamily="34" charset="0"/>
                  <a:ea typeface="Cambria Math" panose="02040503050406030204" pitchFamily="18" charset="0"/>
                </a:endParaRPr>
              </a:p>
              <a:p>
                <a:pPr marL="285750" indent="-285750">
                  <a:buFont typeface="Arial" panose="020B0604020202020204" pitchFamily="34" charset="0"/>
                  <a:buChar char="•"/>
                </a:pPr>
                <a14:m>
                  <m:oMath xmlns:m="http://schemas.openxmlformats.org/officeDocument/2006/math">
                    <m:r>
                      <a:rPr lang="en-US" b="0" i="1" smtClean="0">
                        <a:ln w="0"/>
                        <a:solidFill>
                          <a:schemeClr val="bg1"/>
                        </a:solidFill>
                        <a:effectLst>
                          <a:outerShdw blurRad="38100" dist="19050" dir="2700000" algn="tl" rotWithShape="0">
                            <a:schemeClr val="dk1">
                              <a:alpha val="40000"/>
                            </a:schemeClr>
                          </a:outerShdw>
                        </a:effectLst>
                        <a:latin typeface="Cambria Math" panose="02040503050406030204" pitchFamily="18" charset="0"/>
                      </a:rPr>
                      <m:t>𝑊</m:t>
                    </m:r>
                    <m:r>
                      <a:rPr lang="en-US" b="0" i="1" smtClean="0">
                        <a:ln w="0"/>
                        <a:solidFill>
                          <a:schemeClr val="bg1"/>
                        </a:solidFill>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m:t>→</m:t>
                    </m:r>
                    <m:r>
                      <a:rPr lang="en-US" b="0" i="1" smtClean="0">
                        <a:ln w="0"/>
                        <a:solidFill>
                          <a:schemeClr val="bg1"/>
                        </a:solidFill>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m:t>𝑚𝑎𝑥𝑖𝑚𝑢𝑚</m:t>
                    </m:r>
                    <m:r>
                      <a:rPr lang="en-US" b="0" i="1" smtClean="0">
                        <a:ln w="0"/>
                        <a:solidFill>
                          <a:schemeClr val="bg1"/>
                        </a:solidFill>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m:t> </m:t>
                    </m:r>
                    <m:r>
                      <a:rPr lang="en-US" b="0" i="1" smtClean="0">
                        <a:ln w="0"/>
                        <a:solidFill>
                          <a:schemeClr val="bg1"/>
                        </a:solidFill>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m:t>𝑤𝑒𝑖𝑔h𝑡</m:t>
                    </m:r>
                    <m:r>
                      <a:rPr lang="en-US" b="0" i="1" smtClean="0">
                        <a:ln w="0"/>
                        <a:solidFill>
                          <a:schemeClr val="bg1"/>
                        </a:solidFill>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m:t> </m:t>
                    </m:r>
                    <m:r>
                      <a:rPr lang="en-US" b="0" i="1" smtClean="0">
                        <a:ln w="0"/>
                        <a:solidFill>
                          <a:schemeClr val="bg1"/>
                        </a:solidFill>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m:t>h𝑜𝑙𝑑𝑖𝑛𝑔</m:t>
                    </m:r>
                    <m:r>
                      <a:rPr lang="en-US" b="0" i="1" smtClean="0">
                        <a:ln w="0"/>
                        <a:solidFill>
                          <a:schemeClr val="bg1"/>
                        </a:solidFill>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m:t> </m:t>
                    </m:r>
                    <m:r>
                      <a:rPr lang="en-US" b="0" i="1" smtClean="0">
                        <a:ln w="0"/>
                        <a:solidFill>
                          <a:schemeClr val="bg1"/>
                        </a:solidFill>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m:t>𝑐𝑎𝑝𝑎𝑐𝑖𝑡𝑦</m:t>
                    </m:r>
                    <m:r>
                      <a:rPr lang="en-US" b="0" i="1" smtClean="0">
                        <a:ln w="0"/>
                        <a:solidFill>
                          <a:schemeClr val="bg1"/>
                        </a:solidFill>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m:t> </m:t>
                    </m:r>
                    <m:r>
                      <a:rPr lang="en-US" b="0" i="1" smtClean="0">
                        <a:ln w="0"/>
                        <a:solidFill>
                          <a:schemeClr val="bg1"/>
                        </a:solidFill>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m:t>𝑜𝑓</m:t>
                    </m:r>
                    <m:r>
                      <a:rPr lang="en-US" b="0" i="1" smtClean="0">
                        <a:ln w="0"/>
                        <a:solidFill>
                          <a:schemeClr val="bg1"/>
                        </a:solidFill>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m:t> </m:t>
                    </m:r>
                    <m:r>
                      <a:rPr lang="en-US" b="0" i="1" smtClean="0">
                        <a:ln w="0"/>
                        <a:solidFill>
                          <a:schemeClr val="bg1"/>
                        </a:solidFill>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m:t>𝑣𝑒h𝑖𝑐𝑙𝑒</m:t>
                    </m:r>
                    <m:r>
                      <a:rPr lang="en-US" b="0" i="1" smtClean="0">
                        <a:ln w="0"/>
                        <a:solidFill>
                          <a:schemeClr val="bg1"/>
                        </a:solidFill>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m:t>.</m:t>
                    </m:r>
                  </m:oMath>
                </a14:m>
                <a:endParaRPr lang="en-US" b="0" dirty="0">
                  <a:ln w="0"/>
                  <a:solidFill>
                    <a:schemeClr val="bg1"/>
                  </a:solidFill>
                  <a:effectLst>
                    <a:outerShdw blurRad="38100" dist="19050" dir="2700000" algn="tl" rotWithShape="0">
                      <a:schemeClr val="dk1">
                        <a:alpha val="40000"/>
                      </a:schemeClr>
                    </a:outerShdw>
                  </a:effectLst>
                  <a:latin typeface="Aptos Display" panose="020B0004020202020204" pitchFamily="34" charset="0"/>
                  <a:ea typeface="Cambria Math" panose="02040503050406030204" pitchFamily="18" charset="0"/>
                </a:endParaRPr>
              </a:p>
              <a:p>
                <a:pPr marL="285750" indent="-285750">
                  <a:buFont typeface="Arial" panose="020B0604020202020204" pitchFamily="34" charset="0"/>
                  <a:buChar char="•"/>
                </a:pPr>
                <a14:m>
                  <m:oMath xmlns:m="http://schemas.openxmlformats.org/officeDocument/2006/math">
                    <m:r>
                      <a:rPr lang="en-US" b="0" i="1" smtClean="0">
                        <a:ln w="0"/>
                        <a:solidFill>
                          <a:schemeClr val="bg1"/>
                        </a:solidFill>
                        <a:effectLst>
                          <a:outerShdw blurRad="38100" dist="19050" dir="2700000" algn="tl" rotWithShape="0">
                            <a:schemeClr val="dk1">
                              <a:alpha val="40000"/>
                            </a:schemeClr>
                          </a:outerShdw>
                        </a:effectLst>
                        <a:latin typeface="Cambria Math" panose="02040503050406030204" pitchFamily="18" charset="0"/>
                      </a:rPr>
                      <m:t>𝑉</m:t>
                    </m:r>
                    <m:r>
                      <a:rPr lang="en-US" b="0" i="1" smtClean="0">
                        <a:ln w="0"/>
                        <a:solidFill>
                          <a:schemeClr val="bg1"/>
                        </a:solidFill>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m:t>→</m:t>
                    </m:r>
                    <m:r>
                      <a:rPr lang="en-US" b="0" i="1" smtClean="0">
                        <a:ln w="0"/>
                        <a:solidFill>
                          <a:schemeClr val="bg1"/>
                        </a:solidFill>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m:t>𝑚𝑎𝑥𝑖𝑚𝑢𝑚</m:t>
                    </m:r>
                    <m:r>
                      <a:rPr lang="en-US" b="0" i="1" smtClean="0">
                        <a:ln w="0"/>
                        <a:solidFill>
                          <a:schemeClr val="bg1"/>
                        </a:solidFill>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m:t> </m:t>
                    </m:r>
                    <m:r>
                      <a:rPr lang="en-US" b="0" i="1" smtClean="0">
                        <a:ln w="0"/>
                        <a:solidFill>
                          <a:schemeClr val="bg1"/>
                        </a:solidFill>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m:t>𝑣𝑜𝑙𝑢𝑚𝑒</m:t>
                    </m:r>
                    <m:r>
                      <a:rPr lang="en-US" b="0" i="1" smtClean="0">
                        <a:ln w="0"/>
                        <a:solidFill>
                          <a:schemeClr val="bg1"/>
                        </a:solidFill>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m:t> </m:t>
                    </m:r>
                    <m:r>
                      <a:rPr lang="en-US" b="0" i="1" smtClean="0">
                        <a:ln w="0"/>
                        <a:solidFill>
                          <a:schemeClr val="bg1"/>
                        </a:solidFill>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m:t>h𝑜𝑙𝑑𝑖𝑛𝑔</m:t>
                    </m:r>
                    <m:r>
                      <a:rPr lang="en-US" b="0" i="1" smtClean="0">
                        <a:ln w="0"/>
                        <a:solidFill>
                          <a:schemeClr val="bg1"/>
                        </a:solidFill>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m:t> </m:t>
                    </m:r>
                    <m:r>
                      <a:rPr lang="en-US" b="0" i="1" smtClean="0">
                        <a:ln w="0"/>
                        <a:solidFill>
                          <a:schemeClr val="bg1"/>
                        </a:solidFill>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m:t>𝑐𝑎𝑝𝑎𝑐𝑖𝑡𝑦</m:t>
                    </m:r>
                    <m:r>
                      <a:rPr lang="en-US" b="0" i="1" smtClean="0">
                        <a:ln w="0"/>
                        <a:solidFill>
                          <a:schemeClr val="bg1"/>
                        </a:solidFill>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m:t> </m:t>
                    </m:r>
                    <m:r>
                      <a:rPr lang="en-US" b="0" i="1" smtClean="0">
                        <a:ln w="0"/>
                        <a:solidFill>
                          <a:schemeClr val="bg1"/>
                        </a:solidFill>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m:t>𝑜𝑓</m:t>
                    </m:r>
                    <m:r>
                      <a:rPr lang="en-US" b="0" i="1" smtClean="0">
                        <a:ln w="0"/>
                        <a:solidFill>
                          <a:schemeClr val="bg1"/>
                        </a:solidFill>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m:t> </m:t>
                    </m:r>
                    <m:r>
                      <a:rPr lang="en-US" b="0" i="1" smtClean="0">
                        <a:ln w="0"/>
                        <a:solidFill>
                          <a:schemeClr val="bg1"/>
                        </a:solidFill>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m:t>𝑣𝑒h𝑖𝑐𝑙𝑒</m:t>
                    </m:r>
                    <m:r>
                      <a:rPr lang="en-US" b="0" i="1" smtClean="0">
                        <a:ln w="0"/>
                        <a:solidFill>
                          <a:schemeClr val="bg1"/>
                        </a:solidFill>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m:t>.</m:t>
                    </m:r>
                  </m:oMath>
                </a14:m>
                <a:endParaRPr lang="en-IN" dirty="0">
                  <a:ln w="0"/>
                  <a:solidFill>
                    <a:schemeClr val="bg1"/>
                  </a:solidFill>
                  <a:effectLst>
                    <a:outerShdw blurRad="38100" dist="19050" dir="2700000" algn="tl" rotWithShape="0">
                      <a:schemeClr val="dk1">
                        <a:alpha val="40000"/>
                      </a:schemeClr>
                    </a:outerShdw>
                  </a:effectLst>
                  <a:latin typeface="Aptos Display" panose="020B0004020202020204" pitchFamily="34" charset="0"/>
                </a:endParaRPr>
              </a:p>
              <a:p>
                <a:pPr marL="285750" indent="-285750">
                  <a:buFont typeface="Arial" panose="020B0604020202020204" pitchFamily="34" charset="0"/>
                  <a:buChar char="•"/>
                </a:pPr>
                <a14:m>
                  <m:oMath xmlns:m="http://schemas.openxmlformats.org/officeDocument/2006/math">
                    <m:sSub>
                      <m:sSubPr>
                        <m:ctrlPr>
                          <a:rPr lang="en-IN" i="1" smtClean="0">
                            <a:ln w="0"/>
                            <a:solidFill>
                              <a:schemeClr val="bg1"/>
                            </a:solidFill>
                            <a:effectLst>
                              <a:outerShdw blurRad="38100" dist="19050" dir="2700000" algn="tl" rotWithShape="0">
                                <a:schemeClr val="dk1">
                                  <a:alpha val="40000"/>
                                </a:schemeClr>
                              </a:outerShdw>
                            </a:effectLst>
                            <a:latin typeface="Cambria Math" panose="02040503050406030204" pitchFamily="18" charset="0"/>
                          </a:rPr>
                        </m:ctrlPr>
                      </m:sSubPr>
                      <m:e>
                        <m:r>
                          <a:rPr lang="en-US" b="0" i="1" smtClean="0">
                            <a:ln w="0"/>
                            <a:solidFill>
                              <a:schemeClr val="bg1"/>
                            </a:solidFill>
                            <a:effectLst>
                              <a:outerShdw blurRad="38100" dist="19050" dir="2700000" algn="tl" rotWithShape="0">
                                <a:schemeClr val="dk1">
                                  <a:alpha val="40000"/>
                                </a:schemeClr>
                              </a:outerShdw>
                            </a:effectLst>
                            <a:latin typeface="Cambria Math" panose="02040503050406030204" pitchFamily="18" charset="0"/>
                          </a:rPr>
                          <m:t>𝑑</m:t>
                        </m:r>
                      </m:e>
                      <m:sub>
                        <m:r>
                          <a:rPr lang="en-US" b="0" i="1" smtClean="0">
                            <a:ln w="0"/>
                            <a:solidFill>
                              <a:schemeClr val="bg1"/>
                            </a:solidFill>
                            <a:effectLst>
                              <a:outerShdw blurRad="38100" dist="19050" dir="2700000" algn="tl" rotWithShape="0">
                                <a:schemeClr val="dk1">
                                  <a:alpha val="40000"/>
                                </a:schemeClr>
                              </a:outerShdw>
                            </a:effectLst>
                            <a:latin typeface="Cambria Math" panose="02040503050406030204" pitchFamily="18" charset="0"/>
                          </a:rPr>
                          <m:t>𝑖𝑗</m:t>
                        </m:r>
                      </m:sub>
                    </m:sSub>
                    <m:r>
                      <a:rPr lang="en-IN" i="1" smtClean="0">
                        <a:ln w="0"/>
                        <a:solidFill>
                          <a:schemeClr val="bg1"/>
                        </a:solidFill>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m:t>→</m:t>
                    </m:r>
                    <m:r>
                      <a:rPr lang="en-US" b="0" i="1" smtClean="0">
                        <a:ln w="0"/>
                        <a:solidFill>
                          <a:schemeClr val="bg1"/>
                        </a:solidFill>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m:t>𝑑𝑖𝑠𝑡𝑎𝑛𝑐𝑒</m:t>
                    </m:r>
                    <m:r>
                      <a:rPr lang="en-US" b="0" i="1" smtClean="0">
                        <a:ln w="0"/>
                        <a:solidFill>
                          <a:schemeClr val="bg1"/>
                        </a:solidFill>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m:t> </m:t>
                    </m:r>
                    <m:r>
                      <a:rPr lang="en-US" b="0" i="1" smtClean="0">
                        <a:ln w="0"/>
                        <a:solidFill>
                          <a:schemeClr val="bg1"/>
                        </a:solidFill>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m:t>𝑏𝑒𝑡𝑤𝑒𝑒𝑛</m:t>
                    </m:r>
                    <m:r>
                      <a:rPr lang="en-US" b="0" i="1" smtClean="0">
                        <a:ln w="0"/>
                        <a:solidFill>
                          <a:schemeClr val="bg1"/>
                        </a:solidFill>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m:t> </m:t>
                    </m:r>
                    <m:r>
                      <a:rPr lang="en-US" b="0" i="1" smtClean="0">
                        <a:ln w="0"/>
                        <a:solidFill>
                          <a:schemeClr val="bg1"/>
                        </a:solidFill>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m:t>𝑛𝑜𝑑𝑒</m:t>
                    </m:r>
                    <m:r>
                      <a:rPr lang="en-US" b="0" i="1" smtClean="0">
                        <a:ln w="0"/>
                        <a:solidFill>
                          <a:schemeClr val="bg1"/>
                        </a:solidFill>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m:t> </m:t>
                    </m:r>
                    <m:r>
                      <a:rPr lang="en-US" b="0" i="1" smtClean="0">
                        <a:ln w="0"/>
                        <a:solidFill>
                          <a:schemeClr val="bg1"/>
                        </a:solidFill>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m:t>𝑖</m:t>
                    </m:r>
                    <m:r>
                      <a:rPr lang="en-US" b="0" i="1" smtClean="0">
                        <a:ln w="0"/>
                        <a:solidFill>
                          <a:schemeClr val="bg1"/>
                        </a:solidFill>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m:t> </m:t>
                    </m:r>
                    <m:r>
                      <a:rPr lang="en-US" b="0" i="1" smtClean="0">
                        <a:ln w="0"/>
                        <a:solidFill>
                          <a:schemeClr val="bg1"/>
                        </a:solidFill>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m:t>𝑡𝑜</m:t>
                    </m:r>
                    <m:r>
                      <a:rPr lang="en-US" b="0" i="1" smtClean="0">
                        <a:ln w="0"/>
                        <a:solidFill>
                          <a:schemeClr val="bg1"/>
                        </a:solidFill>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m:t> </m:t>
                    </m:r>
                    <m:r>
                      <a:rPr lang="en-US" b="0" i="1" smtClean="0">
                        <a:ln w="0"/>
                        <a:solidFill>
                          <a:schemeClr val="bg1"/>
                        </a:solidFill>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m:t>𝑛𝑜𝑑𝑒</m:t>
                    </m:r>
                    <m:r>
                      <a:rPr lang="en-US" b="0" i="1" smtClean="0">
                        <a:ln w="0"/>
                        <a:solidFill>
                          <a:schemeClr val="bg1"/>
                        </a:solidFill>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m:t> </m:t>
                    </m:r>
                    <m:r>
                      <a:rPr lang="en-US" b="0" i="1" smtClean="0">
                        <a:ln w="0"/>
                        <a:solidFill>
                          <a:schemeClr val="bg1"/>
                        </a:solidFill>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m:t>𝑗</m:t>
                    </m:r>
                  </m:oMath>
                </a14:m>
                <a:endParaRPr lang="en-US" b="0" dirty="0">
                  <a:ln w="0"/>
                  <a:solidFill>
                    <a:schemeClr val="bg1"/>
                  </a:solidFill>
                  <a:effectLst>
                    <a:outerShdw blurRad="38100" dist="19050" dir="2700000" algn="tl" rotWithShape="0">
                      <a:schemeClr val="dk1">
                        <a:alpha val="40000"/>
                      </a:schemeClr>
                    </a:outerShdw>
                  </a:effectLst>
                  <a:latin typeface="Aptos Display" panose="020B0004020202020204" pitchFamily="34" charset="0"/>
                  <a:ea typeface="Cambria Math" panose="02040503050406030204" pitchFamily="18" charset="0"/>
                </a:endParaRPr>
              </a:p>
              <a:p>
                <a:pPr marL="285750" indent="-285750">
                  <a:buFont typeface="Arial" panose="020B0604020202020204" pitchFamily="34" charset="0"/>
                  <a:buChar char="•"/>
                </a:pPr>
                <a14:m>
                  <m:oMath xmlns:m="http://schemas.openxmlformats.org/officeDocument/2006/math">
                    <m:r>
                      <a:rPr lang="en-US" b="0" i="1" smtClean="0">
                        <a:ln w="0"/>
                        <a:solidFill>
                          <a:schemeClr val="bg1"/>
                        </a:solidFill>
                        <a:effectLst>
                          <a:outerShdw blurRad="38100" dist="19050" dir="2700000" algn="tl" rotWithShape="0">
                            <a:schemeClr val="dk1">
                              <a:alpha val="40000"/>
                            </a:schemeClr>
                          </a:outerShdw>
                        </a:effectLst>
                        <a:latin typeface="Cambria Math" panose="02040503050406030204" pitchFamily="18" charset="0"/>
                      </a:rPr>
                      <m:t>𝐷</m:t>
                    </m:r>
                    <m:r>
                      <a:rPr lang="en-US" b="0" i="1" smtClean="0">
                        <a:ln w="0"/>
                        <a:solidFill>
                          <a:schemeClr val="bg1"/>
                        </a:solidFill>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m:t>→</m:t>
                    </m:r>
                    <m:r>
                      <a:rPr lang="en-US" b="0" i="1" smtClean="0">
                        <a:ln w="0"/>
                        <a:solidFill>
                          <a:schemeClr val="bg1"/>
                        </a:solidFill>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m:t>𝑚𝑎𝑥𝑖𝑚𝑢𝑚</m:t>
                    </m:r>
                    <m:r>
                      <a:rPr lang="en-US" b="0" i="1" smtClean="0">
                        <a:ln w="0"/>
                        <a:solidFill>
                          <a:schemeClr val="bg1"/>
                        </a:solidFill>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m:t> </m:t>
                    </m:r>
                    <m:r>
                      <a:rPr lang="en-US" b="0" i="1" smtClean="0">
                        <a:ln w="0"/>
                        <a:solidFill>
                          <a:schemeClr val="bg1"/>
                        </a:solidFill>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m:t>𝑑𝑖𝑠𝑡𝑎𝑛𝑐𝑒</m:t>
                    </m:r>
                    <m:r>
                      <a:rPr lang="en-US" b="0" i="1" smtClean="0">
                        <a:ln w="0"/>
                        <a:solidFill>
                          <a:schemeClr val="bg1"/>
                        </a:solidFill>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m:t> </m:t>
                    </m:r>
                    <m:r>
                      <a:rPr lang="en-US" b="0" i="1" smtClean="0">
                        <a:ln w="0"/>
                        <a:solidFill>
                          <a:schemeClr val="bg1"/>
                        </a:solidFill>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m:t>𝑎</m:t>
                    </m:r>
                    <m:r>
                      <a:rPr lang="en-US" b="0" i="1" smtClean="0">
                        <a:ln w="0"/>
                        <a:solidFill>
                          <a:schemeClr val="bg1"/>
                        </a:solidFill>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m:t> </m:t>
                    </m:r>
                    <m:r>
                      <a:rPr lang="en-US" b="0" i="1" smtClean="0">
                        <a:ln w="0"/>
                        <a:solidFill>
                          <a:schemeClr val="bg1"/>
                        </a:solidFill>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m:t>𝑣𝑒h𝑖𝑐𝑙𝑒</m:t>
                    </m:r>
                    <m:r>
                      <a:rPr lang="en-US" b="0" i="1" smtClean="0">
                        <a:ln w="0"/>
                        <a:solidFill>
                          <a:schemeClr val="bg1"/>
                        </a:solidFill>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m:t> </m:t>
                    </m:r>
                    <m:r>
                      <a:rPr lang="en-US" b="0" i="1" smtClean="0">
                        <a:ln w="0"/>
                        <a:solidFill>
                          <a:schemeClr val="bg1"/>
                        </a:solidFill>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m:t>𝑐𝑎𝑛</m:t>
                    </m:r>
                    <m:r>
                      <a:rPr lang="en-US" b="0" i="1" smtClean="0">
                        <a:ln w="0"/>
                        <a:solidFill>
                          <a:schemeClr val="bg1"/>
                        </a:solidFill>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m:t> </m:t>
                    </m:r>
                    <m:r>
                      <a:rPr lang="en-US" b="0" i="1" smtClean="0">
                        <a:ln w="0"/>
                        <a:solidFill>
                          <a:schemeClr val="bg1"/>
                        </a:solidFill>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m:t>𝑡𝑟𝑎𝑣𝑒𝑙</m:t>
                    </m:r>
                    <m:r>
                      <a:rPr lang="en-US" b="0" i="1" smtClean="0">
                        <a:ln w="0"/>
                        <a:solidFill>
                          <a:schemeClr val="bg1"/>
                        </a:solidFill>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m:t> </m:t>
                    </m:r>
                    <m:r>
                      <a:rPr lang="en-US" b="0" i="1" smtClean="0">
                        <a:ln w="0"/>
                        <a:solidFill>
                          <a:schemeClr val="bg1"/>
                        </a:solidFill>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m:t>𝑖𝑛</m:t>
                    </m:r>
                    <m:r>
                      <a:rPr lang="en-US" b="0" i="1" smtClean="0">
                        <a:ln w="0"/>
                        <a:solidFill>
                          <a:schemeClr val="bg1"/>
                        </a:solidFill>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m:t> </m:t>
                    </m:r>
                    <m:r>
                      <a:rPr lang="en-US" b="0" i="1" smtClean="0">
                        <a:ln w="0"/>
                        <a:solidFill>
                          <a:schemeClr val="bg1"/>
                        </a:solidFill>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m:t>𝑎</m:t>
                    </m:r>
                    <m:r>
                      <a:rPr lang="en-US" b="0" i="1" smtClean="0">
                        <a:ln w="0"/>
                        <a:solidFill>
                          <a:schemeClr val="bg1"/>
                        </a:solidFill>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m:t> </m:t>
                    </m:r>
                    <m:r>
                      <a:rPr lang="en-US" b="0" i="1" smtClean="0">
                        <a:ln w="0"/>
                        <a:solidFill>
                          <a:schemeClr val="bg1"/>
                        </a:solidFill>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m:t>𝑟𝑜𝑢𝑡𝑒</m:t>
                    </m:r>
                  </m:oMath>
                </a14:m>
                <a:endParaRPr lang="en-US" b="0" dirty="0">
                  <a:ln w="0"/>
                  <a:solidFill>
                    <a:schemeClr val="bg1"/>
                  </a:solidFill>
                  <a:effectLst>
                    <a:outerShdw blurRad="38100" dist="19050" dir="2700000" algn="tl" rotWithShape="0">
                      <a:schemeClr val="dk1">
                        <a:alpha val="40000"/>
                      </a:schemeClr>
                    </a:outerShdw>
                  </a:effectLst>
                  <a:latin typeface="Aptos Display" panose="020B0004020202020204" pitchFamily="34" charset="0"/>
                  <a:ea typeface="Cambria Math" panose="02040503050406030204" pitchFamily="18" charset="0"/>
                </a:endParaRPr>
              </a:p>
              <a:p>
                <a:pPr marL="285750" indent="-285750">
                  <a:buFont typeface="Arial" panose="020B0604020202020204" pitchFamily="34" charset="0"/>
                  <a:buChar char="•"/>
                </a:pPr>
                <a14:m>
                  <m:oMath xmlns:m="http://schemas.openxmlformats.org/officeDocument/2006/math">
                    <m:r>
                      <a:rPr lang="en-US" b="0" i="1" smtClean="0">
                        <a:ln w="0"/>
                        <a:solidFill>
                          <a:schemeClr val="bg1"/>
                        </a:solidFill>
                        <a:effectLst>
                          <a:outerShdw blurRad="38100" dist="19050" dir="2700000" algn="tl" rotWithShape="0">
                            <a:schemeClr val="dk1">
                              <a:alpha val="40000"/>
                            </a:schemeClr>
                          </a:outerShdw>
                        </a:effectLst>
                        <a:latin typeface="Cambria Math" panose="02040503050406030204" pitchFamily="18" charset="0"/>
                      </a:rPr>
                      <m:t>𝐾</m:t>
                    </m:r>
                    <m:r>
                      <a:rPr lang="en-US" b="0" i="1" smtClean="0">
                        <a:ln w="0"/>
                        <a:solidFill>
                          <a:schemeClr val="bg1"/>
                        </a:solidFill>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m:t>→</m:t>
                    </m:r>
                    <m:r>
                      <a:rPr lang="en-US" b="0" i="1" smtClean="0">
                        <a:ln w="0"/>
                        <a:solidFill>
                          <a:schemeClr val="bg1"/>
                        </a:solidFill>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m:t>𝑛𝑢𝑚𝑏𝑒𝑟</m:t>
                    </m:r>
                    <m:r>
                      <a:rPr lang="en-US" b="0" i="1" smtClean="0">
                        <a:ln w="0"/>
                        <a:solidFill>
                          <a:schemeClr val="bg1"/>
                        </a:solidFill>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m:t> </m:t>
                    </m:r>
                    <m:r>
                      <a:rPr lang="en-US" b="0" i="1" smtClean="0">
                        <a:ln w="0"/>
                        <a:solidFill>
                          <a:schemeClr val="bg1"/>
                        </a:solidFill>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m:t>𝑜𝑓</m:t>
                    </m:r>
                    <m:r>
                      <a:rPr lang="en-US" b="0" i="1" smtClean="0">
                        <a:ln w="0"/>
                        <a:solidFill>
                          <a:schemeClr val="bg1"/>
                        </a:solidFill>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m:t> </m:t>
                    </m:r>
                    <m:r>
                      <a:rPr lang="en-US" b="0" i="1" smtClean="0">
                        <a:ln w="0"/>
                        <a:solidFill>
                          <a:schemeClr val="bg1"/>
                        </a:solidFill>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m:t>𝑣𝑒h𝑖𝑐𝑙𝑒𝑠</m:t>
                    </m:r>
                  </m:oMath>
                </a14:m>
                <a:endParaRPr lang="en-IN" dirty="0">
                  <a:ln w="0"/>
                  <a:solidFill>
                    <a:schemeClr val="bg1"/>
                  </a:solidFill>
                  <a:effectLst>
                    <a:outerShdw blurRad="38100" dist="19050" dir="2700000" algn="tl" rotWithShape="0">
                      <a:schemeClr val="dk1">
                        <a:alpha val="40000"/>
                      </a:schemeClr>
                    </a:outerShdw>
                  </a:effectLst>
                  <a:latin typeface="Aptos Display" panose="020B0004020202020204" pitchFamily="34" charset="0"/>
                </a:endParaRPr>
              </a:p>
            </p:txBody>
          </p:sp>
        </mc:Choice>
        <mc:Fallback xmlns="">
          <p:sp>
            <p:nvSpPr>
              <p:cNvPr id="2" name="TextBox 1">
                <a:extLst>
                  <a:ext uri="{FF2B5EF4-FFF2-40B4-BE49-F238E27FC236}">
                    <a16:creationId xmlns:a16="http://schemas.microsoft.com/office/drawing/2014/main" id="{7495E526-1809-47EC-1EB2-F1F9284F5642}"/>
                  </a:ext>
                </a:extLst>
              </p:cNvPr>
              <p:cNvSpPr txBox="1">
                <a:spLocks noRot="1" noChangeAspect="1" noMove="1" noResize="1" noEditPoints="1" noAdjustHandles="1" noChangeArrowheads="1" noChangeShapeType="1" noTextEdit="1"/>
              </p:cNvSpPr>
              <p:nvPr/>
            </p:nvSpPr>
            <p:spPr>
              <a:xfrm>
                <a:off x="705196" y="1759975"/>
                <a:ext cx="10247943" cy="4845942"/>
              </a:xfrm>
              <a:prstGeom prst="rect">
                <a:avLst/>
              </a:prstGeom>
              <a:blipFill>
                <a:blip r:embed="rId2"/>
                <a:stretch>
                  <a:fillRect l="-595" t="-755" b="-881"/>
                </a:stretch>
              </a:blipFill>
            </p:spPr>
            <p:txBody>
              <a:bodyPr/>
              <a:lstStyle/>
              <a:p>
                <a:r>
                  <a:rPr lang="en-IN">
                    <a:noFill/>
                  </a:rPr>
                  <a:t> </a:t>
                </a:r>
              </a:p>
            </p:txBody>
          </p:sp>
        </mc:Fallback>
      </mc:AlternateContent>
      <p:sp>
        <p:nvSpPr>
          <p:cNvPr id="6" name="Rectangle 5">
            <a:extLst>
              <a:ext uri="{FF2B5EF4-FFF2-40B4-BE49-F238E27FC236}">
                <a16:creationId xmlns:a16="http://schemas.microsoft.com/office/drawing/2014/main" id="{167570C8-3E6B-8B87-26A7-4BB8B17C1C9B}"/>
              </a:ext>
            </a:extLst>
          </p:cNvPr>
          <p:cNvSpPr/>
          <p:nvPr/>
        </p:nvSpPr>
        <p:spPr>
          <a:xfrm>
            <a:off x="7580671" y="338550"/>
            <a:ext cx="3470787" cy="1313272"/>
          </a:xfrm>
          <a:prstGeom prst="rect">
            <a:avLst/>
          </a:prstGeom>
          <a:blipFill dpi="0" rotWithShape="1">
            <a:blip r:embed="rId3">
              <a:extLst>
                <a:ext uri="{28A0092B-C50C-407E-A947-70E740481C1C}">
                  <a14:useLocalDpi xmlns:a14="http://schemas.microsoft.com/office/drawing/2010/main" val="0"/>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75349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082DE7B-1FA4-A2B0-8380-8292F2D76473}"/>
              </a:ext>
            </a:extLst>
          </p:cNvPr>
          <p:cNvSpPr>
            <a:spLocks noGrp="1"/>
          </p:cNvSpPr>
          <p:nvPr>
            <p:ph type="subTitle" idx="1"/>
          </p:nvPr>
        </p:nvSpPr>
        <p:spPr>
          <a:xfrm>
            <a:off x="705196" y="559108"/>
            <a:ext cx="10447315" cy="1132040"/>
          </a:xfrm>
        </p:spPr>
        <p:txBody>
          <a:bodyPr>
            <a:normAutofit/>
          </a:bodyPr>
          <a:lstStyle/>
          <a:p>
            <a:r>
              <a:rPr lang="en-US" sz="1900" dirty="0">
                <a:latin typeface="Bahnschrift SemiLight SemiConde" panose="020B0502040204020203" pitchFamily="34" charset="0"/>
              </a:rPr>
              <a:t>|  PROBLEM CONSTRAINTS  |</a:t>
            </a:r>
          </a:p>
          <a:p>
            <a:r>
              <a:rPr lang="en-US" sz="3600" b="1" dirty="0">
                <a:latin typeface="Bahnschrift SemiLight SemiConde" panose="020B0502040204020203" pitchFamily="34" charset="0"/>
              </a:rPr>
              <a:t>Vehicle Routing Problem</a:t>
            </a:r>
          </a:p>
        </p:txBody>
      </p:sp>
      <p:sp>
        <p:nvSpPr>
          <p:cNvPr id="6" name="Rectangle 5">
            <a:extLst>
              <a:ext uri="{FF2B5EF4-FFF2-40B4-BE49-F238E27FC236}">
                <a16:creationId xmlns:a16="http://schemas.microsoft.com/office/drawing/2014/main" id="{167570C8-3E6B-8B87-26A7-4BB8B17C1C9B}"/>
              </a:ext>
            </a:extLst>
          </p:cNvPr>
          <p:cNvSpPr/>
          <p:nvPr/>
        </p:nvSpPr>
        <p:spPr>
          <a:xfrm>
            <a:off x="7580671" y="338550"/>
            <a:ext cx="3470787" cy="1313272"/>
          </a:xfrm>
          <a:prstGeom prst="rect">
            <a:avLst/>
          </a:prstGeom>
          <a:blipFill dpi="0" rotWithShape="1">
            <a:blip r:embed="rId2">
              <a:extLst>
                <a:ext uri="{28A0092B-C50C-407E-A947-70E740481C1C}">
                  <a14:useLocalDpi xmlns:a14="http://schemas.microsoft.com/office/drawing/2010/main" val="0"/>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aphicFrame>
        <p:nvGraphicFramePr>
          <p:cNvPr id="4" name="Diagram 3">
            <a:extLst>
              <a:ext uri="{FF2B5EF4-FFF2-40B4-BE49-F238E27FC236}">
                <a16:creationId xmlns:a16="http://schemas.microsoft.com/office/drawing/2014/main" id="{49227C1E-CEB3-014C-0C60-4E82CDC51B6E}"/>
              </a:ext>
            </a:extLst>
          </p:cNvPr>
          <p:cNvGraphicFramePr/>
          <p:nvPr>
            <p:extLst>
              <p:ext uri="{D42A27DB-BD31-4B8C-83A1-F6EECF244321}">
                <p14:modId xmlns:p14="http://schemas.microsoft.com/office/powerpoint/2010/main" val="2358670210"/>
              </p:ext>
            </p:extLst>
          </p:nvPr>
        </p:nvGraphicFramePr>
        <p:xfrm>
          <a:off x="835741" y="1651822"/>
          <a:ext cx="10316769" cy="474897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652929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082DE7B-1FA4-A2B0-8380-8292F2D76473}"/>
              </a:ext>
            </a:extLst>
          </p:cNvPr>
          <p:cNvSpPr>
            <a:spLocks noGrp="1"/>
          </p:cNvSpPr>
          <p:nvPr>
            <p:ph type="subTitle" idx="1"/>
          </p:nvPr>
        </p:nvSpPr>
        <p:spPr>
          <a:xfrm>
            <a:off x="705196" y="559108"/>
            <a:ext cx="10447315" cy="1132040"/>
          </a:xfrm>
        </p:spPr>
        <p:txBody>
          <a:bodyPr>
            <a:normAutofit/>
          </a:bodyPr>
          <a:lstStyle/>
          <a:p>
            <a:r>
              <a:rPr lang="en-US" sz="1900" dirty="0">
                <a:latin typeface="Bahnschrift SemiLight SemiConde" panose="020B0502040204020203" pitchFamily="34" charset="0"/>
              </a:rPr>
              <a:t>|  MATHEMATICAL MODELING  |</a:t>
            </a:r>
          </a:p>
          <a:p>
            <a:r>
              <a:rPr lang="en-US" sz="3600" b="1" dirty="0">
                <a:latin typeface="Bahnschrift SemiLight SemiConde" panose="020B0502040204020203" pitchFamily="34" charset="0"/>
              </a:rPr>
              <a:t>Incity Vehicle Routing</a:t>
            </a:r>
          </a:p>
        </p:txBody>
      </p:sp>
      <p:sp>
        <p:nvSpPr>
          <p:cNvPr id="6" name="Rectangle 5">
            <a:extLst>
              <a:ext uri="{FF2B5EF4-FFF2-40B4-BE49-F238E27FC236}">
                <a16:creationId xmlns:a16="http://schemas.microsoft.com/office/drawing/2014/main" id="{167570C8-3E6B-8B87-26A7-4BB8B17C1C9B}"/>
              </a:ext>
            </a:extLst>
          </p:cNvPr>
          <p:cNvSpPr/>
          <p:nvPr/>
        </p:nvSpPr>
        <p:spPr>
          <a:xfrm>
            <a:off x="7580671" y="338550"/>
            <a:ext cx="3470787" cy="1313272"/>
          </a:xfrm>
          <a:prstGeom prst="rect">
            <a:avLst/>
          </a:prstGeom>
          <a:blipFill dpi="0" rotWithShape="1">
            <a:blip r:embed="rId2">
              <a:extLst>
                <a:ext uri="{28A0092B-C50C-407E-A947-70E740481C1C}">
                  <a14:useLocalDpi xmlns:a14="http://schemas.microsoft.com/office/drawing/2010/main" val="0"/>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5" name="Picture 4">
            <a:extLst>
              <a:ext uri="{FF2B5EF4-FFF2-40B4-BE49-F238E27FC236}">
                <a16:creationId xmlns:a16="http://schemas.microsoft.com/office/drawing/2014/main" id="{7236FB9F-A571-8223-1E23-1C981EAE9380}"/>
              </a:ext>
            </a:extLst>
          </p:cNvPr>
          <p:cNvPicPr>
            <a:picLocks noChangeAspect="1"/>
          </p:cNvPicPr>
          <p:nvPr/>
        </p:nvPicPr>
        <p:blipFill>
          <a:blip r:embed="rId3"/>
          <a:stretch>
            <a:fillRect/>
          </a:stretch>
        </p:blipFill>
        <p:spPr>
          <a:xfrm>
            <a:off x="705196" y="1799306"/>
            <a:ext cx="7209772" cy="4778475"/>
          </a:xfrm>
          <a:prstGeom prst="rect">
            <a:avLst/>
          </a:prstGeom>
        </p:spPr>
      </p:pic>
    </p:spTree>
    <p:extLst>
      <p:ext uri="{BB962C8B-B14F-4D97-AF65-F5344CB8AC3E}">
        <p14:creationId xmlns:p14="http://schemas.microsoft.com/office/powerpoint/2010/main" val="34583809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082DE7B-1FA4-A2B0-8380-8292F2D76473}"/>
              </a:ext>
            </a:extLst>
          </p:cNvPr>
          <p:cNvSpPr>
            <a:spLocks noGrp="1"/>
          </p:cNvSpPr>
          <p:nvPr>
            <p:ph type="subTitle" idx="1"/>
          </p:nvPr>
        </p:nvSpPr>
        <p:spPr>
          <a:xfrm>
            <a:off x="705196" y="559108"/>
            <a:ext cx="10447315" cy="1132040"/>
          </a:xfrm>
        </p:spPr>
        <p:txBody>
          <a:bodyPr>
            <a:normAutofit/>
          </a:bodyPr>
          <a:lstStyle/>
          <a:p>
            <a:r>
              <a:rPr lang="en-US" sz="1900" dirty="0">
                <a:latin typeface="Bahnschrift SemiLight SemiConde" panose="020B0502040204020203" pitchFamily="34" charset="0"/>
              </a:rPr>
              <a:t>|  MATHEMATICAL MODELING  |</a:t>
            </a:r>
          </a:p>
          <a:p>
            <a:r>
              <a:rPr lang="en-US" sz="3600" b="1" dirty="0">
                <a:latin typeface="Bahnschrift SemiLight SemiConde" panose="020B0502040204020203" pitchFamily="34" charset="0"/>
              </a:rPr>
              <a:t>Upcountry Vehicle Routing</a:t>
            </a:r>
          </a:p>
        </p:txBody>
      </p:sp>
      <p:sp>
        <p:nvSpPr>
          <p:cNvPr id="6" name="Rectangle 5">
            <a:extLst>
              <a:ext uri="{FF2B5EF4-FFF2-40B4-BE49-F238E27FC236}">
                <a16:creationId xmlns:a16="http://schemas.microsoft.com/office/drawing/2014/main" id="{167570C8-3E6B-8B87-26A7-4BB8B17C1C9B}"/>
              </a:ext>
            </a:extLst>
          </p:cNvPr>
          <p:cNvSpPr/>
          <p:nvPr/>
        </p:nvSpPr>
        <p:spPr>
          <a:xfrm>
            <a:off x="7580671" y="338550"/>
            <a:ext cx="3470787" cy="1313272"/>
          </a:xfrm>
          <a:prstGeom prst="rect">
            <a:avLst/>
          </a:prstGeom>
          <a:blipFill dpi="0" rotWithShape="1">
            <a:blip r:embed="rId2">
              <a:extLst>
                <a:ext uri="{28A0092B-C50C-407E-A947-70E740481C1C}">
                  <a14:useLocalDpi xmlns:a14="http://schemas.microsoft.com/office/drawing/2010/main" val="0"/>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 name="Picture 3">
            <a:extLst>
              <a:ext uri="{FF2B5EF4-FFF2-40B4-BE49-F238E27FC236}">
                <a16:creationId xmlns:a16="http://schemas.microsoft.com/office/drawing/2014/main" id="{8DA36052-FC78-45F1-DAE5-F267805D94F4}"/>
              </a:ext>
            </a:extLst>
          </p:cNvPr>
          <p:cNvPicPr>
            <a:picLocks noChangeAspect="1"/>
          </p:cNvPicPr>
          <p:nvPr/>
        </p:nvPicPr>
        <p:blipFill>
          <a:blip r:embed="rId3"/>
          <a:stretch>
            <a:fillRect/>
          </a:stretch>
        </p:blipFill>
        <p:spPr>
          <a:xfrm>
            <a:off x="705196" y="1809134"/>
            <a:ext cx="7288430" cy="4710315"/>
          </a:xfrm>
          <a:prstGeom prst="rect">
            <a:avLst/>
          </a:prstGeom>
        </p:spPr>
      </p:pic>
    </p:spTree>
    <p:extLst>
      <p:ext uri="{BB962C8B-B14F-4D97-AF65-F5344CB8AC3E}">
        <p14:creationId xmlns:p14="http://schemas.microsoft.com/office/powerpoint/2010/main" val="31751576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EC4093E-F424-4853-1655-331AD65EE2E2}"/>
              </a:ext>
            </a:extLst>
          </p:cNvPr>
          <p:cNvSpPr txBox="1">
            <a:spLocks/>
          </p:cNvSpPr>
          <p:nvPr/>
        </p:nvSpPr>
        <p:spPr>
          <a:xfrm>
            <a:off x="9360310" y="1834336"/>
            <a:ext cx="2256504" cy="2792360"/>
          </a:xfrm>
          <a:prstGeom prst="rect">
            <a:avLst/>
          </a:prstGeom>
        </p:spPr>
        <p:txBody>
          <a:bodyPr vert="horz" lIns="91440" tIns="45720" rIns="91440" bIns="45720" rtlCol="0" anchor="b">
            <a:noAutofit/>
          </a:bodyPr>
          <a:lstStyle>
            <a:lvl1pPr algn="l" defTabSz="914400" rtl="0" eaLnBrk="1" latinLnBrk="0" hangingPunct="1">
              <a:lnSpc>
                <a:spcPct val="80000"/>
              </a:lnSpc>
              <a:spcBef>
                <a:spcPct val="0"/>
              </a:spcBef>
              <a:buNone/>
              <a:defRPr sz="8800" kern="1200" spc="-120" baseline="0">
                <a:solidFill>
                  <a:srgbClr val="FFFFFF"/>
                </a:solidFill>
                <a:latin typeface="+mj-lt"/>
                <a:ea typeface="+mj-ea"/>
                <a:cs typeface="+mj-cs"/>
              </a:defRPr>
            </a:lvl1pPr>
          </a:lstStyle>
          <a:p>
            <a:pPr algn="r"/>
            <a:r>
              <a:rPr lang="en-US" sz="3600" dirty="0">
                <a:latin typeface="Franklin Gothic Heavy" panose="020B0903020102020204" pitchFamily="34" charset="0"/>
              </a:rPr>
              <a:t>Heuristics in Solving CVRP with ORTools Python</a:t>
            </a:r>
            <a:endParaRPr lang="en-IN" sz="3600" dirty="0">
              <a:latin typeface="Franklin Gothic Heavy" panose="020B0903020102020204" pitchFamily="34" charset="0"/>
            </a:endParaRPr>
          </a:p>
        </p:txBody>
      </p:sp>
      <p:sp>
        <p:nvSpPr>
          <p:cNvPr id="5" name="Text Placeholder 3">
            <a:extLst>
              <a:ext uri="{FF2B5EF4-FFF2-40B4-BE49-F238E27FC236}">
                <a16:creationId xmlns:a16="http://schemas.microsoft.com/office/drawing/2014/main" id="{057D6111-0B00-1479-1643-1609450B8A28}"/>
              </a:ext>
            </a:extLst>
          </p:cNvPr>
          <p:cNvSpPr txBox="1">
            <a:spLocks/>
          </p:cNvSpPr>
          <p:nvPr/>
        </p:nvSpPr>
        <p:spPr>
          <a:xfrm>
            <a:off x="8007489" y="1474571"/>
            <a:ext cx="3678149" cy="359765"/>
          </a:xfrm>
          <a:prstGeom prst="rect">
            <a:avLst/>
          </a:prstGeom>
        </p:spPr>
        <p:txBody>
          <a:bodyPr>
            <a:no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r>
              <a:rPr lang="en-US" sz="2000" b="1" dirty="0">
                <a:solidFill>
                  <a:schemeClr val="bg1"/>
                </a:solidFill>
              </a:rPr>
              <a:t>|  HEURISTICS &amp; OPTIMIZATION  |</a:t>
            </a:r>
            <a:endParaRPr lang="en-IN" sz="2000" b="1" dirty="0">
              <a:solidFill>
                <a:schemeClr val="bg1"/>
              </a:solidFill>
            </a:endParaRPr>
          </a:p>
        </p:txBody>
      </p:sp>
      <p:sp>
        <p:nvSpPr>
          <p:cNvPr id="6" name="Text Placeholder 3">
            <a:extLst>
              <a:ext uri="{FF2B5EF4-FFF2-40B4-BE49-F238E27FC236}">
                <a16:creationId xmlns:a16="http://schemas.microsoft.com/office/drawing/2014/main" id="{C3973159-441A-3011-DCE6-CB4D0DEB39AF}"/>
              </a:ext>
            </a:extLst>
          </p:cNvPr>
          <p:cNvSpPr txBox="1">
            <a:spLocks/>
          </p:cNvSpPr>
          <p:nvPr/>
        </p:nvSpPr>
        <p:spPr>
          <a:xfrm>
            <a:off x="8976853" y="4626696"/>
            <a:ext cx="2639962" cy="938365"/>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300"/>
              </a:spcBef>
              <a:buFont typeface="Arial" pitchFamily="34" charset="0"/>
              <a:buNone/>
              <a:defRPr sz="1400" kern="1200">
                <a:solidFill>
                  <a:srgbClr val="262626"/>
                </a:solidFill>
                <a:latin typeface="+mn-lt"/>
                <a:ea typeface="+mn-ea"/>
                <a:cs typeface="+mn-cs"/>
              </a:defRPr>
            </a:lvl1pPr>
            <a:lvl2pPr marL="457200" indent="0" algn="l" defTabSz="914400" rtl="0" eaLnBrk="1" latinLnBrk="0" hangingPunct="1">
              <a:lnSpc>
                <a:spcPct val="85000"/>
              </a:lnSpc>
              <a:spcBef>
                <a:spcPts val="600"/>
              </a:spcBef>
              <a:buFont typeface="Arial" pitchFamily="34" charset="0"/>
              <a:buNone/>
              <a:defRPr sz="1200" kern="1200">
                <a:solidFill>
                  <a:schemeClr val="tx1">
                    <a:lumMod val="85000"/>
                    <a:lumOff val="15000"/>
                  </a:schemeClr>
                </a:solidFill>
                <a:latin typeface="+mn-lt"/>
                <a:ea typeface="+mn-ea"/>
                <a:cs typeface="+mn-cs"/>
              </a:defRPr>
            </a:lvl2pPr>
            <a:lvl3pPr marL="914400" indent="0" algn="l" defTabSz="914400" rtl="0" eaLnBrk="1" latinLnBrk="0" hangingPunct="1">
              <a:lnSpc>
                <a:spcPct val="85000"/>
              </a:lnSpc>
              <a:spcBef>
                <a:spcPts val="600"/>
              </a:spcBef>
              <a:buFont typeface="Arial" pitchFamily="34" charset="0"/>
              <a:buNone/>
              <a:defRPr sz="1000" i="1" kern="1200">
                <a:solidFill>
                  <a:schemeClr val="tx1">
                    <a:lumMod val="85000"/>
                    <a:lumOff val="15000"/>
                  </a:schemeClr>
                </a:solidFill>
                <a:latin typeface="+mn-lt"/>
                <a:ea typeface="+mn-ea"/>
                <a:cs typeface="+mn-cs"/>
              </a:defRPr>
            </a:lvl3pPr>
            <a:lvl4pPr marL="1371600" indent="0" algn="l" defTabSz="914400" rtl="0" eaLnBrk="1" latinLnBrk="0" hangingPunct="1">
              <a:lnSpc>
                <a:spcPct val="85000"/>
              </a:lnSpc>
              <a:spcBef>
                <a:spcPts val="600"/>
              </a:spcBef>
              <a:buFont typeface="Arial" pitchFamily="34" charset="0"/>
              <a:buNone/>
              <a:defRPr sz="900" kern="1200">
                <a:solidFill>
                  <a:schemeClr val="tx1">
                    <a:lumMod val="85000"/>
                    <a:lumOff val="15000"/>
                  </a:schemeClr>
                </a:solidFill>
                <a:latin typeface="+mn-lt"/>
                <a:ea typeface="+mn-ea"/>
                <a:cs typeface="+mn-cs"/>
              </a:defRPr>
            </a:lvl4pPr>
            <a:lvl5pPr marL="1828800" indent="0" algn="l" defTabSz="914400" rtl="0" eaLnBrk="1" latinLnBrk="0" hangingPunct="1">
              <a:lnSpc>
                <a:spcPct val="85000"/>
              </a:lnSpc>
              <a:spcBef>
                <a:spcPts val="600"/>
              </a:spcBef>
              <a:buFont typeface="Arial" pitchFamily="34" charset="0"/>
              <a:buNone/>
              <a:defRPr sz="900" kern="1200">
                <a:solidFill>
                  <a:schemeClr val="tx1">
                    <a:lumMod val="85000"/>
                    <a:lumOff val="15000"/>
                  </a:schemeClr>
                </a:solidFill>
                <a:latin typeface="+mn-lt"/>
                <a:ea typeface="+mn-ea"/>
                <a:cs typeface="+mn-cs"/>
              </a:defRPr>
            </a:lvl5pPr>
            <a:lvl6pPr marL="2286000" indent="0" algn="l" defTabSz="914400" rtl="0" eaLnBrk="1" latinLnBrk="0" hangingPunct="1">
              <a:lnSpc>
                <a:spcPct val="85000"/>
              </a:lnSpc>
              <a:spcBef>
                <a:spcPts val="600"/>
              </a:spcBef>
              <a:buFont typeface="Arial" pitchFamily="34" charset="0"/>
              <a:buNone/>
              <a:defRPr sz="900" kern="1200">
                <a:solidFill>
                  <a:schemeClr val="tx1">
                    <a:lumMod val="85000"/>
                    <a:lumOff val="15000"/>
                  </a:schemeClr>
                </a:solidFill>
                <a:latin typeface="+mn-lt"/>
                <a:ea typeface="+mn-ea"/>
                <a:cs typeface="+mn-cs"/>
              </a:defRPr>
            </a:lvl6pPr>
            <a:lvl7pPr marL="2743200" indent="0" algn="l" defTabSz="914400" rtl="0" eaLnBrk="1" latinLnBrk="0" hangingPunct="1">
              <a:lnSpc>
                <a:spcPct val="85000"/>
              </a:lnSpc>
              <a:spcBef>
                <a:spcPts val="600"/>
              </a:spcBef>
              <a:buFont typeface="Arial" pitchFamily="34" charset="0"/>
              <a:buNone/>
              <a:defRPr sz="900" kern="1200">
                <a:solidFill>
                  <a:schemeClr val="tx1">
                    <a:lumMod val="85000"/>
                    <a:lumOff val="15000"/>
                  </a:schemeClr>
                </a:solidFill>
                <a:latin typeface="+mn-lt"/>
                <a:ea typeface="+mn-ea"/>
                <a:cs typeface="+mn-cs"/>
              </a:defRPr>
            </a:lvl7pPr>
            <a:lvl8pPr marL="3200400" indent="0" algn="l" defTabSz="914400" rtl="0" eaLnBrk="1" latinLnBrk="0" hangingPunct="1">
              <a:lnSpc>
                <a:spcPct val="85000"/>
              </a:lnSpc>
              <a:spcBef>
                <a:spcPts val="600"/>
              </a:spcBef>
              <a:buFont typeface="Arial" pitchFamily="34" charset="0"/>
              <a:buNone/>
              <a:defRPr sz="900" kern="1200">
                <a:solidFill>
                  <a:schemeClr val="tx1">
                    <a:lumMod val="85000"/>
                    <a:lumOff val="15000"/>
                  </a:schemeClr>
                </a:solidFill>
                <a:latin typeface="+mn-lt"/>
                <a:ea typeface="+mn-ea"/>
                <a:cs typeface="+mn-cs"/>
              </a:defRPr>
            </a:lvl8pPr>
            <a:lvl9pPr marL="3657600" indent="0" algn="l" defTabSz="914400" rtl="0" eaLnBrk="1" latinLnBrk="0" hangingPunct="1">
              <a:lnSpc>
                <a:spcPct val="85000"/>
              </a:lnSpc>
              <a:spcBef>
                <a:spcPts val="600"/>
              </a:spcBef>
              <a:buFont typeface="Arial" pitchFamily="34" charset="0"/>
              <a:buNone/>
              <a:defRPr sz="900" kern="1200">
                <a:solidFill>
                  <a:schemeClr val="tx1">
                    <a:lumMod val="85000"/>
                    <a:lumOff val="15000"/>
                  </a:schemeClr>
                </a:solidFill>
                <a:latin typeface="+mn-lt"/>
                <a:ea typeface="+mn-ea"/>
                <a:cs typeface="+mn-cs"/>
              </a:defRPr>
            </a:lvl9pPr>
          </a:lstStyle>
          <a:p>
            <a:pPr algn="r"/>
            <a:r>
              <a:rPr lang="en-US" sz="2000" b="1" dirty="0">
                <a:solidFill>
                  <a:schemeClr val="bg1"/>
                </a:solidFill>
              </a:rPr>
              <a:t>Understanding the Role of Heuristics in Tackling Optimization Problems</a:t>
            </a:r>
            <a:endParaRPr lang="en-IN" sz="2000" b="1" dirty="0">
              <a:solidFill>
                <a:schemeClr val="bg1"/>
              </a:solidFill>
            </a:endParaRPr>
          </a:p>
        </p:txBody>
      </p:sp>
      <p:graphicFrame>
        <p:nvGraphicFramePr>
          <p:cNvPr id="9" name="Diagram 8">
            <a:extLst>
              <a:ext uri="{FF2B5EF4-FFF2-40B4-BE49-F238E27FC236}">
                <a16:creationId xmlns:a16="http://schemas.microsoft.com/office/drawing/2014/main" id="{976942C5-1755-E218-2BE3-2CCF443F3AFB}"/>
              </a:ext>
            </a:extLst>
          </p:cNvPr>
          <p:cNvGraphicFramePr/>
          <p:nvPr>
            <p:extLst>
              <p:ext uri="{D42A27DB-BD31-4B8C-83A1-F6EECF244321}">
                <p14:modId xmlns:p14="http://schemas.microsoft.com/office/powerpoint/2010/main" val="4116495650"/>
              </p:ext>
            </p:extLst>
          </p:nvPr>
        </p:nvGraphicFramePr>
        <p:xfrm>
          <a:off x="699598" y="1286522"/>
          <a:ext cx="3498776" cy="469790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18" name="Group 17">
            <a:extLst>
              <a:ext uri="{FF2B5EF4-FFF2-40B4-BE49-F238E27FC236}">
                <a16:creationId xmlns:a16="http://schemas.microsoft.com/office/drawing/2014/main" id="{3B1B8A08-2461-6C56-2874-96A1A31965F8}"/>
              </a:ext>
            </a:extLst>
          </p:cNvPr>
          <p:cNvGrpSpPr/>
          <p:nvPr/>
        </p:nvGrpSpPr>
        <p:grpSpPr>
          <a:xfrm>
            <a:off x="4640824" y="2436592"/>
            <a:ext cx="3637937" cy="3924880"/>
            <a:chOff x="4042515" y="1554401"/>
            <a:chExt cx="3775191" cy="3932000"/>
          </a:xfrm>
          <a:effectLst>
            <a:glow rad="228600">
              <a:schemeClr val="accent2">
                <a:satMod val="175000"/>
                <a:alpha val="40000"/>
              </a:schemeClr>
            </a:glow>
          </a:effectLst>
        </p:grpSpPr>
        <p:pic>
          <p:nvPicPr>
            <p:cNvPr id="13" name="Picture 12">
              <a:extLst>
                <a:ext uri="{FF2B5EF4-FFF2-40B4-BE49-F238E27FC236}">
                  <a16:creationId xmlns:a16="http://schemas.microsoft.com/office/drawing/2014/main" id="{B5A5E079-55B4-3560-C57A-52DBBBFAFC90}"/>
                </a:ext>
              </a:extLst>
            </p:cNvPr>
            <p:cNvPicPr>
              <a:picLocks noChangeAspect="1"/>
            </p:cNvPicPr>
            <p:nvPr/>
          </p:nvPicPr>
          <p:blipFill>
            <a:blip r:embed="rId7"/>
            <a:stretch>
              <a:fillRect/>
            </a:stretch>
          </p:blipFill>
          <p:spPr>
            <a:xfrm>
              <a:off x="4318213" y="2045111"/>
              <a:ext cx="3499493" cy="3441290"/>
            </a:xfrm>
            <a:prstGeom prst="flowChartMagneticDisk">
              <a:avLst/>
            </a:prstGeom>
          </p:spPr>
        </p:pic>
        <p:pic>
          <p:nvPicPr>
            <p:cNvPr id="15" name="Picture 14">
              <a:extLst>
                <a:ext uri="{FF2B5EF4-FFF2-40B4-BE49-F238E27FC236}">
                  <a16:creationId xmlns:a16="http://schemas.microsoft.com/office/drawing/2014/main" id="{628C4AD2-B754-5381-D801-8C68D3598E05}"/>
                </a:ext>
              </a:extLst>
            </p:cNvPr>
            <p:cNvPicPr>
              <a:picLocks noChangeAspect="1"/>
            </p:cNvPicPr>
            <p:nvPr/>
          </p:nvPicPr>
          <p:blipFill>
            <a:blip r:embed="rId8"/>
            <a:stretch>
              <a:fillRect/>
            </a:stretch>
          </p:blipFill>
          <p:spPr>
            <a:xfrm>
              <a:off x="4042515" y="1554401"/>
              <a:ext cx="1810338" cy="1581595"/>
            </a:xfrm>
            <a:prstGeom prst="rect">
              <a:avLst/>
            </a:prstGeom>
          </p:spPr>
        </p:pic>
      </p:grpSp>
    </p:spTree>
    <p:extLst>
      <p:ext uri="{BB962C8B-B14F-4D97-AF65-F5344CB8AC3E}">
        <p14:creationId xmlns:p14="http://schemas.microsoft.com/office/powerpoint/2010/main" val="22685499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082DE7B-1FA4-A2B0-8380-8292F2D76473}"/>
              </a:ext>
            </a:extLst>
          </p:cNvPr>
          <p:cNvSpPr>
            <a:spLocks noGrp="1"/>
          </p:cNvSpPr>
          <p:nvPr>
            <p:ph type="subTitle" idx="1"/>
          </p:nvPr>
        </p:nvSpPr>
        <p:spPr>
          <a:xfrm>
            <a:off x="705196" y="559108"/>
            <a:ext cx="10447315" cy="1645920"/>
          </a:xfrm>
        </p:spPr>
        <p:txBody>
          <a:bodyPr>
            <a:normAutofit/>
          </a:bodyPr>
          <a:lstStyle/>
          <a:p>
            <a:r>
              <a:rPr lang="en-US" sz="1900" dirty="0">
                <a:latin typeface="Bahnschrift SemiLight SemiConde" panose="020B0502040204020203" pitchFamily="34" charset="0"/>
              </a:rPr>
              <a:t>|  EFFICIENCY ANALYSIS  |</a:t>
            </a:r>
          </a:p>
          <a:p>
            <a:r>
              <a:rPr lang="en-US" sz="3600" b="1" dirty="0">
                <a:latin typeface="Bahnschrift SemiLight SemiConde" panose="020B0502040204020203" pitchFamily="34" charset="0"/>
              </a:rPr>
              <a:t>Efficient Heuristic Approaches for CVRP</a:t>
            </a:r>
          </a:p>
          <a:p>
            <a:r>
              <a:rPr lang="en-US" sz="1900" dirty="0">
                <a:latin typeface="Bahnschrift SemiLight SemiConde" panose="020B0502040204020203" pitchFamily="34" charset="0"/>
              </a:rPr>
              <a:t>Exploring Key Heuristics Methods for Capacitated Vehicle Routing Problem</a:t>
            </a:r>
            <a:endParaRPr lang="en-IN" sz="1900" dirty="0">
              <a:latin typeface="Bahnschrift SemiLight SemiConde" panose="020B0502040204020203" pitchFamily="34" charset="0"/>
            </a:endParaRPr>
          </a:p>
        </p:txBody>
      </p:sp>
      <p:graphicFrame>
        <p:nvGraphicFramePr>
          <p:cNvPr id="6" name="Diagram 5">
            <a:extLst>
              <a:ext uri="{FF2B5EF4-FFF2-40B4-BE49-F238E27FC236}">
                <a16:creationId xmlns:a16="http://schemas.microsoft.com/office/drawing/2014/main" id="{D5FB4953-D25E-4C31-74A5-204022A70BA6}"/>
              </a:ext>
            </a:extLst>
          </p:cNvPr>
          <p:cNvGraphicFramePr/>
          <p:nvPr>
            <p:extLst>
              <p:ext uri="{D42A27DB-BD31-4B8C-83A1-F6EECF244321}">
                <p14:modId xmlns:p14="http://schemas.microsoft.com/office/powerpoint/2010/main" val="1914584472"/>
              </p:ext>
            </p:extLst>
          </p:nvPr>
        </p:nvGraphicFramePr>
        <p:xfrm>
          <a:off x="705196" y="4434348"/>
          <a:ext cx="10641230" cy="18645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8" name="Picture 7">
            <a:extLst>
              <a:ext uri="{FF2B5EF4-FFF2-40B4-BE49-F238E27FC236}">
                <a16:creationId xmlns:a16="http://schemas.microsoft.com/office/drawing/2014/main" id="{490F21A6-D840-A281-3B93-C01E76B73AAE}"/>
              </a:ext>
            </a:extLst>
          </p:cNvPr>
          <p:cNvPicPr>
            <a:picLocks noChangeAspect="1"/>
          </p:cNvPicPr>
          <p:nvPr/>
        </p:nvPicPr>
        <p:blipFill>
          <a:blip r:embed="rId7"/>
          <a:stretch>
            <a:fillRect/>
          </a:stretch>
        </p:blipFill>
        <p:spPr>
          <a:xfrm>
            <a:off x="1039489" y="1921961"/>
            <a:ext cx="9974067" cy="2353003"/>
          </a:xfrm>
          <a:prstGeom prst="rect">
            <a:avLst/>
          </a:prstGeom>
          <a:effectLst>
            <a:softEdge rad="635000"/>
          </a:effectLst>
        </p:spPr>
      </p:pic>
    </p:spTree>
    <p:extLst>
      <p:ext uri="{BB962C8B-B14F-4D97-AF65-F5344CB8AC3E}">
        <p14:creationId xmlns:p14="http://schemas.microsoft.com/office/powerpoint/2010/main" val="18296920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082DE7B-1FA4-A2B0-8380-8292F2D76473}"/>
              </a:ext>
            </a:extLst>
          </p:cNvPr>
          <p:cNvSpPr>
            <a:spLocks noGrp="1"/>
          </p:cNvSpPr>
          <p:nvPr>
            <p:ph type="subTitle" idx="1"/>
          </p:nvPr>
        </p:nvSpPr>
        <p:spPr>
          <a:xfrm>
            <a:off x="705196" y="559108"/>
            <a:ext cx="10447315" cy="1645920"/>
          </a:xfrm>
        </p:spPr>
        <p:txBody>
          <a:bodyPr>
            <a:normAutofit/>
          </a:bodyPr>
          <a:lstStyle/>
          <a:p>
            <a:r>
              <a:rPr lang="en-US" sz="1900" dirty="0">
                <a:latin typeface="Bahnschrift SemiLight SemiConde" panose="020B0502040204020203" pitchFamily="34" charset="0"/>
              </a:rPr>
              <a:t>|  HEURISTIC ALGORITHMS  |</a:t>
            </a:r>
          </a:p>
          <a:p>
            <a:r>
              <a:rPr lang="en-US" sz="3600" b="1" dirty="0">
                <a:latin typeface="Bahnschrift SemiLight SemiConde" panose="020B0502040204020203" pitchFamily="34" charset="0"/>
              </a:rPr>
              <a:t>Utilizing ORTools Heuristics in Python</a:t>
            </a:r>
          </a:p>
          <a:p>
            <a:r>
              <a:rPr lang="en-US" sz="1900" dirty="0">
                <a:latin typeface="Bahnschrift SemiLight SemiConde" panose="020B0502040204020203" pitchFamily="34" charset="0"/>
              </a:rPr>
              <a:t>Exploring CVRP Solutions with Heuristic Algorithms in ORTools</a:t>
            </a:r>
            <a:endParaRPr lang="en-IN" sz="1900" dirty="0">
              <a:latin typeface="Bahnschrift SemiLight SemiConde" panose="020B0502040204020203" pitchFamily="34" charset="0"/>
            </a:endParaRPr>
          </a:p>
        </p:txBody>
      </p:sp>
      <p:graphicFrame>
        <p:nvGraphicFramePr>
          <p:cNvPr id="2" name="Diagram 1">
            <a:extLst>
              <a:ext uri="{FF2B5EF4-FFF2-40B4-BE49-F238E27FC236}">
                <a16:creationId xmlns:a16="http://schemas.microsoft.com/office/drawing/2014/main" id="{82EFC77E-F646-F403-EF09-4C6D62811116}"/>
              </a:ext>
            </a:extLst>
          </p:cNvPr>
          <p:cNvGraphicFramePr/>
          <p:nvPr>
            <p:extLst>
              <p:ext uri="{D42A27DB-BD31-4B8C-83A1-F6EECF244321}">
                <p14:modId xmlns:p14="http://schemas.microsoft.com/office/powerpoint/2010/main" val="3064540698"/>
              </p:ext>
            </p:extLst>
          </p:nvPr>
        </p:nvGraphicFramePr>
        <p:xfrm>
          <a:off x="705196" y="2518971"/>
          <a:ext cx="9304043" cy="401948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Picture 5">
            <a:extLst>
              <a:ext uri="{FF2B5EF4-FFF2-40B4-BE49-F238E27FC236}">
                <a16:creationId xmlns:a16="http://schemas.microsoft.com/office/drawing/2014/main" id="{70F2D632-F6C3-BE8A-9FCF-B149D67DF3FD}"/>
              </a:ext>
            </a:extLst>
          </p:cNvPr>
          <p:cNvPicPr>
            <a:picLocks noChangeAspect="1"/>
          </p:cNvPicPr>
          <p:nvPr/>
        </p:nvPicPr>
        <p:blipFill>
          <a:blip r:embed="rId7"/>
          <a:stretch>
            <a:fillRect/>
          </a:stretch>
        </p:blipFill>
        <p:spPr>
          <a:xfrm>
            <a:off x="3913242" y="2969068"/>
            <a:ext cx="2885804" cy="919863"/>
          </a:xfrm>
          <a:prstGeom prst="ellipse">
            <a:avLst/>
          </a:prstGeom>
        </p:spPr>
      </p:pic>
    </p:spTree>
    <p:extLst>
      <p:ext uri="{BB962C8B-B14F-4D97-AF65-F5344CB8AC3E}">
        <p14:creationId xmlns:p14="http://schemas.microsoft.com/office/powerpoint/2010/main" val="5962479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082DE7B-1FA4-A2B0-8380-8292F2D76473}"/>
              </a:ext>
            </a:extLst>
          </p:cNvPr>
          <p:cNvSpPr>
            <a:spLocks noGrp="1"/>
          </p:cNvSpPr>
          <p:nvPr>
            <p:ph type="subTitle" idx="1"/>
          </p:nvPr>
        </p:nvSpPr>
        <p:spPr>
          <a:xfrm>
            <a:off x="705196" y="559108"/>
            <a:ext cx="10447315" cy="1053382"/>
          </a:xfrm>
        </p:spPr>
        <p:txBody>
          <a:bodyPr>
            <a:normAutofit/>
          </a:bodyPr>
          <a:lstStyle/>
          <a:p>
            <a:r>
              <a:rPr lang="en-US" sz="1900" dirty="0">
                <a:latin typeface="Bahnschrift SemiLight SemiConde" panose="020B0502040204020203" pitchFamily="34" charset="0"/>
              </a:rPr>
              <a:t>|  ALGORITHM IMPLEMENTATION  |</a:t>
            </a:r>
          </a:p>
          <a:p>
            <a:r>
              <a:rPr lang="en-US" sz="3600" b="1" dirty="0">
                <a:latin typeface="Bahnschrift SemiLight SemiConde" panose="020B0502040204020203" pitchFamily="34" charset="0"/>
              </a:rPr>
              <a:t>Clarke &amp; Wright Savings Algorithm</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E9CF4BD-0BC5-C91D-45E3-AC4B5F352805}"/>
                  </a:ext>
                </a:extLst>
              </p:cNvPr>
              <p:cNvSpPr txBox="1"/>
              <p:nvPr/>
            </p:nvSpPr>
            <p:spPr>
              <a:xfrm>
                <a:off x="705196" y="1976286"/>
                <a:ext cx="10068232" cy="3460947"/>
              </a:xfrm>
              <a:prstGeom prst="rect">
                <a:avLst/>
              </a:prstGeom>
              <a:noFill/>
            </p:spPr>
            <p:txBody>
              <a:bodyPr wrap="square" rtlCol="0">
                <a:spAutoFit/>
              </a:bodyPr>
              <a:lstStyle/>
              <a:p>
                <a:pPr marL="342900" indent="-342900">
                  <a:buFont typeface="+mj-lt"/>
                  <a:buAutoNum type="arabicPeriod"/>
                </a:pPr>
                <a:r>
                  <a:rPr lang="en-US" dirty="0">
                    <a:solidFill>
                      <a:schemeClr val="tx1"/>
                    </a:solidFill>
                    <a:latin typeface="Aptos Display" panose="020B0004020202020204" pitchFamily="34" charset="0"/>
                  </a:rPr>
                  <a:t>Calculate the savings </a:t>
                </a:r>
                <a14:m>
                  <m:oMath xmlns:m="http://schemas.openxmlformats.org/officeDocument/2006/math">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𝑠</m:t>
                        </m:r>
                      </m:e>
                      <m:sub>
                        <m:r>
                          <a:rPr lang="en-US" b="0" i="1" smtClean="0">
                            <a:solidFill>
                              <a:schemeClr val="tx1"/>
                            </a:solidFill>
                            <a:latin typeface="Cambria Math" panose="02040503050406030204" pitchFamily="18" charset="0"/>
                          </a:rPr>
                          <m:t>𝑖𝑗</m:t>
                        </m:r>
                      </m:sub>
                    </m:sSub>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𝑐</m:t>
                        </m:r>
                      </m:e>
                      <m:sub>
                        <m:r>
                          <a:rPr lang="en-US" b="0" i="1" smtClean="0">
                            <a:solidFill>
                              <a:schemeClr val="tx1"/>
                            </a:solidFill>
                            <a:latin typeface="Cambria Math" panose="02040503050406030204" pitchFamily="18" charset="0"/>
                          </a:rPr>
                          <m:t>1</m:t>
                        </m:r>
                        <m:r>
                          <a:rPr lang="en-US" b="0" i="1" smtClean="0">
                            <a:solidFill>
                              <a:schemeClr val="tx1"/>
                            </a:solidFill>
                            <a:latin typeface="Cambria Math" panose="02040503050406030204" pitchFamily="18" charset="0"/>
                          </a:rPr>
                          <m:t>𝑗</m:t>
                        </m:r>
                      </m:sub>
                    </m:sSub>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𝑐</m:t>
                        </m:r>
                      </m:e>
                      <m:sub>
                        <m:r>
                          <a:rPr lang="en-US" b="0" i="1" smtClean="0">
                            <a:solidFill>
                              <a:schemeClr val="tx1"/>
                            </a:solidFill>
                            <a:latin typeface="Cambria Math" panose="02040503050406030204" pitchFamily="18" charset="0"/>
                          </a:rPr>
                          <m:t>1</m:t>
                        </m:r>
                        <m:r>
                          <a:rPr lang="en-US" b="0" i="1" smtClean="0">
                            <a:solidFill>
                              <a:schemeClr val="tx1"/>
                            </a:solidFill>
                            <a:latin typeface="Cambria Math" panose="02040503050406030204" pitchFamily="18" charset="0"/>
                          </a:rPr>
                          <m:t>𝑖</m:t>
                        </m:r>
                      </m:sub>
                    </m:sSub>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𝑐</m:t>
                        </m:r>
                      </m:e>
                      <m:sub>
                        <m:r>
                          <a:rPr lang="en-US" b="0" i="1" smtClean="0">
                            <a:solidFill>
                              <a:schemeClr val="tx1"/>
                            </a:solidFill>
                            <a:latin typeface="Cambria Math" panose="02040503050406030204" pitchFamily="18" charset="0"/>
                          </a:rPr>
                          <m:t>𝑖𝑗</m:t>
                        </m:r>
                      </m:sub>
                    </m:sSub>
                    <m:r>
                      <a:rPr lang="en-US" b="0" i="1" smtClean="0">
                        <a:solidFill>
                          <a:schemeClr val="tx1"/>
                        </a:solidFill>
                        <a:latin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𝑖</m:t>
                    </m:r>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𝑗</m:t>
                    </m:r>
                    <m:r>
                      <a:rPr lang="en-US" b="0" i="1" smtClean="0">
                        <a:solidFill>
                          <a:schemeClr val="tx1"/>
                        </a:solidFill>
                        <a:latin typeface="Cambria Math" panose="02040503050406030204" pitchFamily="18" charset="0"/>
                        <a:ea typeface="Cambria Math" panose="02040503050406030204" pitchFamily="18" charset="0"/>
                      </a:rPr>
                      <m:t>=1,2, …, </m:t>
                    </m:r>
                    <m:r>
                      <a:rPr lang="en-US" b="0" i="1" smtClean="0">
                        <a:solidFill>
                          <a:schemeClr val="tx1"/>
                        </a:solidFill>
                        <a:latin typeface="Cambria Math" panose="02040503050406030204" pitchFamily="18" charset="0"/>
                        <a:ea typeface="Cambria Math" panose="02040503050406030204" pitchFamily="18" charset="0"/>
                      </a:rPr>
                      <m:t>𝑁</m:t>
                    </m:r>
                  </m:oMath>
                </a14:m>
                <a:r>
                  <a:rPr lang="en-US" dirty="0">
                    <a:solidFill>
                      <a:schemeClr val="tx1"/>
                    </a:solidFill>
                    <a:latin typeface="Aptos Display" panose="020B0004020202020204" pitchFamily="34" charset="0"/>
                  </a:rPr>
                  <a:t> where 1 is the depot node and the rest of the 𝑖,𝑗 are demand points.</a:t>
                </a:r>
              </a:p>
              <a:p>
                <a:pPr marL="342900" indent="-342900">
                  <a:buFont typeface="+mj-lt"/>
                  <a:buAutoNum type="arabicPeriod"/>
                </a:pPr>
                <a:r>
                  <a:rPr lang="en-US" dirty="0">
                    <a:solidFill>
                      <a:schemeClr val="tx1"/>
                    </a:solidFill>
                    <a:latin typeface="Aptos Display" panose="020B0004020202020204" pitchFamily="34" charset="0"/>
                  </a:rPr>
                  <a:t>Rank the savings and list them in descending order of magnitude which creates the savings list.</a:t>
                </a:r>
              </a:p>
              <a:p>
                <a:pPr marL="342900" indent="-342900">
                  <a:buFont typeface="+mj-lt"/>
                  <a:buAutoNum type="arabicPeriod"/>
                </a:pPr>
                <a:r>
                  <a:rPr lang="en-US" dirty="0">
                    <a:solidFill>
                      <a:schemeClr val="tx1"/>
                    </a:solidFill>
                    <a:latin typeface="Aptos Display" panose="020B0004020202020204" pitchFamily="34" charset="0"/>
                  </a:rPr>
                  <a:t>Process the savings list beginning with the topmost entry in the list. For the savings </a:t>
                </a:r>
                <a14:m>
                  <m:oMath xmlns:m="http://schemas.openxmlformats.org/officeDocument/2006/math">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𝑠</m:t>
                        </m:r>
                      </m:e>
                      <m:sub>
                        <m:r>
                          <a:rPr lang="en-US" b="0" i="1" smtClean="0">
                            <a:solidFill>
                              <a:schemeClr val="tx1"/>
                            </a:solidFill>
                            <a:latin typeface="Cambria Math" panose="02040503050406030204" pitchFamily="18" charset="0"/>
                          </a:rPr>
                          <m:t>𝑖𝑗</m:t>
                        </m:r>
                      </m:sub>
                    </m:sSub>
                  </m:oMath>
                </a14:m>
                <a:r>
                  <a:rPr lang="en-US" dirty="0">
                    <a:solidFill>
                      <a:schemeClr val="tx1"/>
                    </a:solidFill>
                    <a:latin typeface="Aptos Display" panose="020B0004020202020204" pitchFamily="34" charset="0"/>
                  </a:rPr>
                  <a:t> under consideration, include the link 𝑖 − 𝑗 in a route if no route constraints are violated and if (𝑖) either, neither 𝑖 nor 𝑗 have already been assigned to a route in which case a new route is initiated through 𝑖 and 𝑗 or (𝑖𝑖) exactly one of the two points 𝑖 or 𝑗 has already been included in an existing route and that the point is not interior to that route. (A point is considered interior to a route if it is not adjacent to the depot d in the order of traversal of points), in which case the link 𝑖 − 𝑗 is added to that route or, (𝑖𝑖𝑖) both 𝑖 and 𝑗 have already been included in two different existing routes and neither point is interior to its routes, in which case the two routes are merged.</a:t>
                </a:r>
              </a:p>
              <a:p>
                <a:pPr marL="342900" indent="-342900">
                  <a:buFont typeface="+mj-lt"/>
                  <a:buAutoNum type="arabicPeriod"/>
                </a:pPr>
                <a:r>
                  <a:rPr lang="en-US" dirty="0">
                    <a:solidFill>
                      <a:schemeClr val="tx1"/>
                    </a:solidFill>
                    <a:latin typeface="Aptos Display" panose="020B0004020202020204" pitchFamily="34" charset="0"/>
                  </a:rPr>
                  <a:t>If the savings list is not exhausted, go to step 3 and process the next entry in the list, otherwise stop.</a:t>
                </a:r>
                <a:endParaRPr lang="en-IN" dirty="0">
                  <a:solidFill>
                    <a:schemeClr val="tx1"/>
                  </a:solidFill>
                  <a:latin typeface="Aptos Display" panose="020B0004020202020204" pitchFamily="34" charset="0"/>
                </a:endParaRPr>
              </a:p>
            </p:txBody>
          </p:sp>
        </mc:Choice>
        <mc:Fallback xmlns="">
          <p:sp>
            <p:nvSpPr>
              <p:cNvPr id="4" name="TextBox 3">
                <a:extLst>
                  <a:ext uri="{FF2B5EF4-FFF2-40B4-BE49-F238E27FC236}">
                    <a16:creationId xmlns:a16="http://schemas.microsoft.com/office/drawing/2014/main" id="{9E9CF4BD-0BC5-C91D-45E3-AC4B5F352805}"/>
                  </a:ext>
                </a:extLst>
              </p:cNvPr>
              <p:cNvSpPr txBox="1">
                <a:spLocks noRot="1" noChangeAspect="1" noMove="1" noResize="1" noEditPoints="1" noAdjustHandles="1" noChangeArrowheads="1" noChangeShapeType="1" noTextEdit="1"/>
              </p:cNvSpPr>
              <p:nvPr/>
            </p:nvSpPr>
            <p:spPr>
              <a:xfrm>
                <a:off x="705196" y="1976286"/>
                <a:ext cx="10068232" cy="3460947"/>
              </a:xfrm>
              <a:prstGeom prst="rect">
                <a:avLst/>
              </a:prstGeom>
              <a:blipFill>
                <a:blip r:embed="rId2"/>
                <a:stretch>
                  <a:fillRect l="-545" t="-880" r="-545" b="-2113"/>
                </a:stretch>
              </a:blipFill>
            </p:spPr>
            <p:txBody>
              <a:bodyPr/>
              <a:lstStyle/>
              <a:p>
                <a:r>
                  <a:rPr lang="en-IN">
                    <a:noFill/>
                  </a:rPr>
                  <a:t> </a:t>
                </a:r>
              </a:p>
            </p:txBody>
          </p:sp>
        </mc:Fallback>
      </mc:AlternateContent>
    </p:spTree>
    <p:extLst>
      <p:ext uri="{BB962C8B-B14F-4D97-AF65-F5344CB8AC3E}">
        <p14:creationId xmlns:p14="http://schemas.microsoft.com/office/powerpoint/2010/main" val="7882159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A0D83F6-E83C-0CA1-5E34-DFF3454B48D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7512" y="532239"/>
            <a:ext cx="5060233" cy="1896329"/>
          </a:xfrm>
          <a:prstGeom prst="rect">
            <a:avLst/>
          </a:prstGeom>
        </p:spPr>
      </p:pic>
      <p:pic>
        <p:nvPicPr>
          <p:cNvPr id="7" name="Picture 6">
            <a:extLst>
              <a:ext uri="{FF2B5EF4-FFF2-40B4-BE49-F238E27FC236}">
                <a16:creationId xmlns:a16="http://schemas.microsoft.com/office/drawing/2014/main" id="{46F13792-C5CD-BC54-61D0-F8558A8BF788}"/>
              </a:ext>
            </a:extLst>
          </p:cNvPr>
          <p:cNvPicPr>
            <a:picLocks noChangeAspect="1"/>
          </p:cNvPicPr>
          <p:nvPr/>
        </p:nvPicPr>
        <p:blipFill>
          <a:blip r:embed="rId3"/>
          <a:stretch>
            <a:fillRect/>
          </a:stretch>
        </p:blipFill>
        <p:spPr>
          <a:xfrm>
            <a:off x="667512" y="2909442"/>
            <a:ext cx="5060233" cy="3416320"/>
          </a:xfrm>
          <a:prstGeom prst="rect">
            <a:avLst/>
          </a:prstGeom>
        </p:spPr>
      </p:pic>
      <p:sp>
        <p:nvSpPr>
          <p:cNvPr id="8" name="TextBox 7">
            <a:extLst>
              <a:ext uri="{FF2B5EF4-FFF2-40B4-BE49-F238E27FC236}">
                <a16:creationId xmlns:a16="http://schemas.microsoft.com/office/drawing/2014/main" id="{82F85A64-6D50-DC6B-5B1C-5A707C544D9A}"/>
              </a:ext>
            </a:extLst>
          </p:cNvPr>
          <p:cNvSpPr txBox="1"/>
          <p:nvPr/>
        </p:nvSpPr>
        <p:spPr>
          <a:xfrm>
            <a:off x="6549365" y="2009168"/>
            <a:ext cx="4975123" cy="4708981"/>
          </a:xfrm>
          <a:prstGeom prst="rect">
            <a:avLst/>
          </a:prstGeom>
          <a:noFill/>
        </p:spPr>
        <p:txBody>
          <a:bodyPr wrap="square" rtlCol="0">
            <a:spAutoFit/>
          </a:bodyPr>
          <a:lstStyle/>
          <a:p>
            <a:pPr algn="just"/>
            <a:r>
              <a:rPr lang="en-US" sz="2000" dirty="0">
                <a:solidFill>
                  <a:schemeClr val="bg1"/>
                </a:solidFill>
                <a:latin typeface="Cambria" panose="02040503050406030204" pitchFamily="18" charset="0"/>
                <a:ea typeface="Cambria" panose="02040503050406030204" pitchFamily="18" charset="0"/>
              </a:rPr>
              <a:t>Company was promoted by the erstwhile TVS &amp; Sons, which had over 100 years of operating history. Company has commenced operations as ‘TVS Logistics’ in 1995 before being incorporated as a separate company in 2004. Company’s culture and philosophy of doing business is defined by building trust and putting customers first and continuously improving our offerings. Company’s business is focused on helping customers achieve their cost and revenue goals by aiming to deliver high levels of productivity, ensure customer experience with efficiency and provide digital-ready platform and innovation driven solutions.</a:t>
            </a:r>
            <a:endParaRPr lang="en-IN" sz="2000" dirty="0">
              <a:solidFill>
                <a:schemeClr val="bg1"/>
              </a:solidFill>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39660561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082DE7B-1FA4-A2B0-8380-8292F2D76473}"/>
              </a:ext>
            </a:extLst>
          </p:cNvPr>
          <p:cNvSpPr>
            <a:spLocks noGrp="1"/>
          </p:cNvSpPr>
          <p:nvPr>
            <p:ph type="subTitle" idx="1"/>
          </p:nvPr>
        </p:nvSpPr>
        <p:spPr>
          <a:xfrm>
            <a:off x="872342" y="4531340"/>
            <a:ext cx="10447315" cy="1407344"/>
          </a:xfrm>
          <a:ln>
            <a:solidFill>
              <a:schemeClr val="accent5">
                <a:lumMod val="60000"/>
                <a:lumOff val="40000"/>
              </a:schemeClr>
            </a:solidFill>
          </a:ln>
        </p:spPr>
        <p:txBody>
          <a:bodyPr>
            <a:normAutofit/>
            <a:scene3d>
              <a:camera prst="orthographicFront"/>
              <a:lightRig rig="harsh" dir="t"/>
            </a:scene3d>
            <a:sp3d extrusionH="57150" prstMaterial="matte">
              <a:bevelT w="63500" h="12700" prst="angle"/>
              <a:contourClr>
                <a:schemeClr val="bg1">
                  <a:lumMod val="65000"/>
                </a:schemeClr>
              </a:contourClr>
            </a:sp3d>
          </a:bodyPr>
          <a:lstStyle/>
          <a:p>
            <a:r>
              <a:rPr lang="en-US" sz="7200" b="1" dirty="0">
                <a:ln/>
                <a:solidFill>
                  <a:srgbClr val="002060"/>
                </a:solidFill>
                <a:latin typeface="Bahnschrift SemiLight SemiConde" panose="020B0502040204020203" pitchFamily="34" charset="0"/>
              </a:rPr>
              <a:t>Let’s get started</a:t>
            </a:r>
            <a:endParaRPr lang="en-IN" sz="7200" b="1" dirty="0">
              <a:ln/>
              <a:solidFill>
                <a:srgbClr val="002060"/>
              </a:solidFill>
              <a:latin typeface="Bahnschrift SemiLight SemiConde" panose="020B0502040204020203" pitchFamily="34" charset="0"/>
            </a:endParaRPr>
          </a:p>
        </p:txBody>
      </p:sp>
    </p:spTree>
    <p:extLst>
      <p:ext uri="{BB962C8B-B14F-4D97-AF65-F5344CB8AC3E}">
        <p14:creationId xmlns:p14="http://schemas.microsoft.com/office/powerpoint/2010/main" val="27543154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87A5D1A-33F8-EB2F-1276-05C105B72A67}"/>
              </a:ext>
            </a:extLst>
          </p:cNvPr>
          <p:cNvPicPr>
            <a:picLocks noChangeAspect="1"/>
          </p:cNvPicPr>
          <p:nvPr/>
        </p:nvPicPr>
        <p:blipFill rotWithShape="1">
          <a:blip r:embed="rId2"/>
          <a:srcRect l="5297"/>
          <a:stretch/>
        </p:blipFill>
        <p:spPr>
          <a:xfrm>
            <a:off x="705196" y="1691148"/>
            <a:ext cx="9893982" cy="4607744"/>
          </a:xfrm>
          <a:prstGeom prst="rect">
            <a:avLst/>
          </a:prstGeom>
        </p:spPr>
      </p:pic>
      <p:sp>
        <p:nvSpPr>
          <p:cNvPr id="9" name="Subtitle 2">
            <a:extLst>
              <a:ext uri="{FF2B5EF4-FFF2-40B4-BE49-F238E27FC236}">
                <a16:creationId xmlns:a16="http://schemas.microsoft.com/office/drawing/2014/main" id="{27C92BA6-82E5-287D-9039-CF873D8EEBD7}"/>
              </a:ext>
            </a:extLst>
          </p:cNvPr>
          <p:cNvSpPr>
            <a:spLocks noGrp="1"/>
          </p:cNvSpPr>
          <p:nvPr>
            <p:ph type="subTitle" idx="1"/>
          </p:nvPr>
        </p:nvSpPr>
        <p:spPr>
          <a:xfrm>
            <a:off x="705196" y="559108"/>
            <a:ext cx="10447315" cy="1132040"/>
          </a:xfrm>
        </p:spPr>
        <p:txBody>
          <a:bodyPr>
            <a:normAutofit/>
          </a:bodyPr>
          <a:lstStyle/>
          <a:p>
            <a:r>
              <a:rPr lang="en-US" sz="1900" dirty="0">
                <a:latin typeface="Bahnschrift SemiLight SemiConde" panose="020B0502040204020203" pitchFamily="34" charset="0"/>
              </a:rPr>
              <a:t>|  DATASET PREVIEW  |</a:t>
            </a:r>
          </a:p>
          <a:p>
            <a:r>
              <a:rPr lang="en-US" sz="3600" b="1" dirty="0">
                <a:latin typeface="Bahnschrift SemiLight SemiConde" panose="020B0502040204020203" pitchFamily="34" charset="0"/>
              </a:rPr>
              <a:t>Warehouse &amp; Customer Locations with their Demands</a:t>
            </a:r>
          </a:p>
        </p:txBody>
      </p:sp>
    </p:spTree>
    <p:extLst>
      <p:ext uri="{BB962C8B-B14F-4D97-AF65-F5344CB8AC3E}">
        <p14:creationId xmlns:p14="http://schemas.microsoft.com/office/powerpoint/2010/main" val="41713971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ubtitle 2">
            <a:extLst>
              <a:ext uri="{FF2B5EF4-FFF2-40B4-BE49-F238E27FC236}">
                <a16:creationId xmlns:a16="http://schemas.microsoft.com/office/drawing/2014/main" id="{27C92BA6-82E5-287D-9039-CF873D8EEBD7}"/>
              </a:ext>
            </a:extLst>
          </p:cNvPr>
          <p:cNvSpPr>
            <a:spLocks noGrp="1"/>
          </p:cNvSpPr>
          <p:nvPr>
            <p:ph type="subTitle" idx="1"/>
          </p:nvPr>
        </p:nvSpPr>
        <p:spPr>
          <a:xfrm>
            <a:off x="705196" y="559108"/>
            <a:ext cx="10447315" cy="1132040"/>
          </a:xfrm>
        </p:spPr>
        <p:txBody>
          <a:bodyPr>
            <a:normAutofit/>
          </a:bodyPr>
          <a:lstStyle/>
          <a:p>
            <a:r>
              <a:rPr lang="en-US" sz="1900" dirty="0">
                <a:latin typeface="Bahnschrift SemiLight SemiConde" panose="020B0502040204020203" pitchFamily="34" charset="0"/>
              </a:rPr>
              <a:t>|  VEHICLE DETAILS  |</a:t>
            </a:r>
          </a:p>
          <a:p>
            <a:r>
              <a:rPr lang="en-US" sz="3600" b="1" dirty="0">
                <a:latin typeface="Bahnschrift SemiLight SemiConde" panose="020B0502040204020203" pitchFamily="34" charset="0"/>
              </a:rPr>
              <a:t>Vehicle and their capacities</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8755058-DB40-C99F-BA68-EBECB1C496A3}"/>
                  </a:ext>
                </a:extLst>
              </p:cNvPr>
              <p:cNvSpPr txBox="1"/>
              <p:nvPr/>
            </p:nvSpPr>
            <p:spPr>
              <a:xfrm>
                <a:off x="8499128" y="6244710"/>
                <a:ext cx="295818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𝐶𝐹𝑇</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𝐶𝑢𝑏𝑖𝑐</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𝐹𝑒𝑒𝑡</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𝑣𝑜𝑙𝑢𝑚𝑒</m:t>
                      </m:r>
                      <m:r>
                        <a:rPr lang="en-US" b="0" i="1" smtClean="0">
                          <a:latin typeface="Cambria Math" panose="02040503050406030204" pitchFamily="18" charset="0"/>
                          <a:ea typeface="Cambria Math" panose="02040503050406030204" pitchFamily="18" charset="0"/>
                        </a:rPr>
                        <m:t>) </m:t>
                      </m:r>
                    </m:oMath>
                  </m:oMathPara>
                </a14:m>
                <a:endParaRPr lang="en-IN" dirty="0"/>
              </a:p>
            </p:txBody>
          </p:sp>
        </mc:Choice>
        <mc:Fallback xmlns="">
          <p:sp>
            <p:nvSpPr>
              <p:cNvPr id="4" name="TextBox 3">
                <a:extLst>
                  <a:ext uri="{FF2B5EF4-FFF2-40B4-BE49-F238E27FC236}">
                    <a16:creationId xmlns:a16="http://schemas.microsoft.com/office/drawing/2014/main" id="{38755058-DB40-C99F-BA68-EBECB1C496A3}"/>
                  </a:ext>
                </a:extLst>
              </p:cNvPr>
              <p:cNvSpPr txBox="1">
                <a:spLocks noRot="1" noChangeAspect="1" noMove="1" noResize="1" noEditPoints="1" noAdjustHandles="1" noChangeArrowheads="1" noChangeShapeType="1" noTextEdit="1"/>
              </p:cNvSpPr>
              <p:nvPr/>
            </p:nvSpPr>
            <p:spPr>
              <a:xfrm>
                <a:off x="8499128" y="6244710"/>
                <a:ext cx="2958182" cy="276999"/>
              </a:xfrm>
              <a:prstGeom prst="rect">
                <a:avLst/>
              </a:prstGeom>
              <a:blipFill>
                <a:blip r:embed="rId2"/>
                <a:stretch>
                  <a:fillRect l="-1237" t="-2174" r="-825" b="-32609"/>
                </a:stretch>
              </a:blipFill>
            </p:spPr>
            <p:txBody>
              <a:bodyPr/>
              <a:lstStyle/>
              <a:p>
                <a:r>
                  <a:rPr lang="en-IN">
                    <a:noFill/>
                  </a:rPr>
                  <a:t> </a:t>
                </a:r>
              </a:p>
            </p:txBody>
          </p:sp>
        </mc:Fallback>
      </mc:AlternateContent>
      <p:graphicFrame>
        <p:nvGraphicFramePr>
          <p:cNvPr id="2" name="Table 1">
            <a:extLst>
              <a:ext uri="{FF2B5EF4-FFF2-40B4-BE49-F238E27FC236}">
                <a16:creationId xmlns:a16="http://schemas.microsoft.com/office/drawing/2014/main" id="{C0269FC3-FD46-B7DD-D496-C75FF36513FA}"/>
              </a:ext>
            </a:extLst>
          </p:cNvPr>
          <p:cNvGraphicFramePr>
            <a:graphicFrameLocks noGrp="1"/>
          </p:cNvGraphicFramePr>
          <p:nvPr>
            <p:extLst>
              <p:ext uri="{D42A27DB-BD31-4B8C-83A1-F6EECF244321}">
                <p14:modId xmlns:p14="http://schemas.microsoft.com/office/powerpoint/2010/main" val="693973673"/>
              </p:ext>
            </p:extLst>
          </p:nvPr>
        </p:nvGraphicFramePr>
        <p:xfrm>
          <a:off x="705196" y="1928979"/>
          <a:ext cx="10619665" cy="4216400"/>
        </p:xfrm>
        <a:graphic>
          <a:graphicData uri="http://schemas.openxmlformats.org/drawingml/2006/table">
            <a:tbl>
              <a:tblPr firstRow="1" bandRow="1">
                <a:tableStyleId>{7E9639D4-E3E2-4D34-9284-5A2195B3D0D7}</a:tableStyleId>
              </a:tblPr>
              <a:tblGrid>
                <a:gridCol w="1517095">
                  <a:extLst>
                    <a:ext uri="{9D8B030D-6E8A-4147-A177-3AD203B41FA5}">
                      <a16:colId xmlns:a16="http://schemas.microsoft.com/office/drawing/2014/main" val="1799282540"/>
                    </a:ext>
                  </a:extLst>
                </a:gridCol>
                <a:gridCol w="1517095">
                  <a:extLst>
                    <a:ext uri="{9D8B030D-6E8A-4147-A177-3AD203B41FA5}">
                      <a16:colId xmlns:a16="http://schemas.microsoft.com/office/drawing/2014/main" val="2760377719"/>
                    </a:ext>
                  </a:extLst>
                </a:gridCol>
                <a:gridCol w="1517095">
                  <a:extLst>
                    <a:ext uri="{9D8B030D-6E8A-4147-A177-3AD203B41FA5}">
                      <a16:colId xmlns:a16="http://schemas.microsoft.com/office/drawing/2014/main" val="2445870054"/>
                    </a:ext>
                  </a:extLst>
                </a:gridCol>
                <a:gridCol w="1517095">
                  <a:extLst>
                    <a:ext uri="{9D8B030D-6E8A-4147-A177-3AD203B41FA5}">
                      <a16:colId xmlns:a16="http://schemas.microsoft.com/office/drawing/2014/main" val="1225003854"/>
                    </a:ext>
                  </a:extLst>
                </a:gridCol>
                <a:gridCol w="1517095">
                  <a:extLst>
                    <a:ext uri="{9D8B030D-6E8A-4147-A177-3AD203B41FA5}">
                      <a16:colId xmlns:a16="http://schemas.microsoft.com/office/drawing/2014/main" val="3368808098"/>
                    </a:ext>
                  </a:extLst>
                </a:gridCol>
                <a:gridCol w="1517095">
                  <a:extLst>
                    <a:ext uri="{9D8B030D-6E8A-4147-A177-3AD203B41FA5}">
                      <a16:colId xmlns:a16="http://schemas.microsoft.com/office/drawing/2014/main" val="3997850821"/>
                    </a:ext>
                  </a:extLst>
                </a:gridCol>
                <a:gridCol w="1517095">
                  <a:extLst>
                    <a:ext uri="{9D8B030D-6E8A-4147-A177-3AD203B41FA5}">
                      <a16:colId xmlns:a16="http://schemas.microsoft.com/office/drawing/2014/main" val="3077522959"/>
                    </a:ext>
                  </a:extLst>
                </a:gridCol>
              </a:tblGrid>
              <a:tr h="370840">
                <a:tc>
                  <a:txBody>
                    <a:bodyPr/>
                    <a:lstStyle/>
                    <a:p>
                      <a:r>
                        <a:rPr lang="en-US" dirty="0"/>
                        <a:t>Truck Type</a:t>
                      </a:r>
                      <a:endParaRPr lang="en-IN" dirty="0"/>
                    </a:p>
                  </a:txBody>
                  <a:tcPr/>
                </a:tc>
                <a:tc>
                  <a:txBody>
                    <a:bodyPr/>
                    <a:lstStyle/>
                    <a:p>
                      <a:r>
                        <a:rPr lang="en-US" dirty="0"/>
                        <a:t>Length</a:t>
                      </a:r>
                      <a:endParaRPr lang="en-IN" dirty="0"/>
                    </a:p>
                  </a:txBody>
                  <a:tcPr/>
                </a:tc>
                <a:tc>
                  <a:txBody>
                    <a:bodyPr/>
                    <a:lstStyle/>
                    <a:p>
                      <a:r>
                        <a:rPr lang="en-US" dirty="0"/>
                        <a:t>Width</a:t>
                      </a:r>
                      <a:endParaRPr lang="en-IN" dirty="0"/>
                    </a:p>
                  </a:txBody>
                  <a:tcPr/>
                </a:tc>
                <a:tc>
                  <a:txBody>
                    <a:bodyPr/>
                    <a:lstStyle/>
                    <a:p>
                      <a:r>
                        <a:rPr lang="en-US" dirty="0"/>
                        <a:t>Height</a:t>
                      </a:r>
                      <a:endParaRPr lang="en-IN" dirty="0"/>
                    </a:p>
                  </a:txBody>
                  <a:tcPr/>
                </a:tc>
                <a:tc>
                  <a:txBody>
                    <a:bodyPr/>
                    <a:lstStyle/>
                    <a:p>
                      <a:r>
                        <a:rPr lang="en-US" dirty="0"/>
                        <a:t>Max Weight (Ton)</a:t>
                      </a:r>
                      <a:endParaRPr lang="en-IN" dirty="0"/>
                    </a:p>
                  </a:txBody>
                  <a:tcPr/>
                </a:tc>
                <a:tc>
                  <a:txBody>
                    <a:bodyPr/>
                    <a:lstStyle/>
                    <a:p>
                      <a:r>
                        <a:rPr lang="en-US" dirty="0"/>
                        <a:t>Maximum CFT</a:t>
                      </a:r>
                      <a:endParaRPr lang="en-IN" dirty="0"/>
                    </a:p>
                  </a:txBody>
                  <a:tcPr/>
                </a:tc>
                <a:tc>
                  <a:txBody>
                    <a:bodyPr/>
                    <a:lstStyle/>
                    <a:p>
                      <a:r>
                        <a:rPr lang="en-US" dirty="0"/>
                        <a:t>Usable CFT</a:t>
                      </a:r>
                      <a:endParaRPr lang="en-IN" dirty="0"/>
                    </a:p>
                  </a:txBody>
                  <a:tcPr/>
                </a:tc>
                <a:extLst>
                  <a:ext uri="{0D108BD9-81ED-4DB2-BD59-A6C34878D82A}">
                    <a16:rowId xmlns:a16="http://schemas.microsoft.com/office/drawing/2014/main" val="3556585270"/>
                  </a:ext>
                </a:extLst>
              </a:tr>
              <a:tr h="370840">
                <a:tc>
                  <a:txBody>
                    <a:bodyPr/>
                    <a:lstStyle/>
                    <a:p>
                      <a:r>
                        <a:rPr lang="en-US" dirty="0">
                          <a:solidFill>
                            <a:schemeClr val="bg1"/>
                          </a:solidFill>
                        </a:rPr>
                        <a:t>Tata Ace </a:t>
                      </a:r>
                    </a:p>
                    <a:p>
                      <a:r>
                        <a:rPr lang="en-US" dirty="0">
                          <a:solidFill>
                            <a:schemeClr val="bg1"/>
                          </a:solidFill>
                        </a:rPr>
                        <a:t>(100 KM)</a:t>
                      </a:r>
                      <a:endParaRPr lang="en-IN" dirty="0">
                        <a:solidFill>
                          <a:schemeClr val="bg1"/>
                        </a:solidFill>
                      </a:endParaRPr>
                    </a:p>
                  </a:txBody>
                  <a:tcPr>
                    <a:solidFill>
                      <a:schemeClr val="accent6">
                        <a:lumMod val="50000"/>
                      </a:schemeClr>
                    </a:solidFill>
                  </a:tcPr>
                </a:tc>
                <a:tc>
                  <a:txBody>
                    <a:bodyPr/>
                    <a:lstStyle/>
                    <a:p>
                      <a:r>
                        <a:rPr lang="en-US" dirty="0">
                          <a:solidFill>
                            <a:schemeClr val="bg1"/>
                          </a:solidFill>
                        </a:rPr>
                        <a:t>7</a:t>
                      </a:r>
                      <a:endParaRPr lang="en-IN" dirty="0">
                        <a:solidFill>
                          <a:schemeClr val="bg1"/>
                        </a:solidFill>
                      </a:endParaRPr>
                    </a:p>
                  </a:txBody>
                  <a:tcPr/>
                </a:tc>
                <a:tc>
                  <a:txBody>
                    <a:bodyPr/>
                    <a:lstStyle/>
                    <a:p>
                      <a:r>
                        <a:rPr lang="en-US" dirty="0">
                          <a:solidFill>
                            <a:schemeClr val="bg1"/>
                          </a:solidFill>
                        </a:rPr>
                        <a:t>4.8</a:t>
                      </a:r>
                      <a:endParaRPr lang="en-IN" dirty="0">
                        <a:solidFill>
                          <a:schemeClr val="bg1"/>
                        </a:solidFill>
                      </a:endParaRPr>
                    </a:p>
                  </a:txBody>
                  <a:tcPr/>
                </a:tc>
                <a:tc>
                  <a:txBody>
                    <a:bodyPr/>
                    <a:lstStyle/>
                    <a:p>
                      <a:r>
                        <a:rPr lang="en-US" dirty="0">
                          <a:solidFill>
                            <a:schemeClr val="bg1"/>
                          </a:solidFill>
                        </a:rPr>
                        <a:t>4.8</a:t>
                      </a:r>
                      <a:endParaRPr lang="en-IN" dirty="0">
                        <a:solidFill>
                          <a:schemeClr val="bg1"/>
                        </a:solidFill>
                      </a:endParaRPr>
                    </a:p>
                  </a:txBody>
                  <a:tcPr/>
                </a:tc>
                <a:tc>
                  <a:txBody>
                    <a:bodyPr/>
                    <a:lstStyle/>
                    <a:p>
                      <a:r>
                        <a:rPr lang="en-US" dirty="0">
                          <a:solidFill>
                            <a:schemeClr val="bg1"/>
                          </a:solidFill>
                        </a:rPr>
                        <a:t>0.85</a:t>
                      </a:r>
                      <a:endParaRPr lang="en-IN" dirty="0">
                        <a:solidFill>
                          <a:schemeClr val="bg1"/>
                        </a:solidFill>
                      </a:endParaRPr>
                    </a:p>
                  </a:txBody>
                  <a:tcPr/>
                </a:tc>
                <a:tc>
                  <a:txBody>
                    <a:bodyPr/>
                    <a:lstStyle/>
                    <a:p>
                      <a:r>
                        <a:rPr lang="en-US" dirty="0">
                          <a:solidFill>
                            <a:schemeClr val="bg1"/>
                          </a:solidFill>
                        </a:rPr>
                        <a:t>161</a:t>
                      </a:r>
                      <a:endParaRPr lang="en-IN" dirty="0">
                        <a:solidFill>
                          <a:schemeClr val="bg1"/>
                        </a:solidFill>
                      </a:endParaRPr>
                    </a:p>
                  </a:txBody>
                  <a:tcPr/>
                </a:tc>
                <a:tc>
                  <a:txBody>
                    <a:bodyPr/>
                    <a:lstStyle/>
                    <a:p>
                      <a:r>
                        <a:rPr lang="en-US" dirty="0">
                          <a:solidFill>
                            <a:schemeClr val="bg1"/>
                          </a:solidFill>
                        </a:rPr>
                        <a:t>80.64</a:t>
                      </a:r>
                      <a:endParaRPr lang="en-IN" dirty="0">
                        <a:solidFill>
                          <a:schemeClr val="bg1"/>
                        </a:solidFill>
                      </a:endParaRPr>
                    </a:p>
                  </a:txBody>
                  <a:tcPr/>
                </a:tc>
                <a:extLst>
                  <a:ext uri="{0D108BD9-81ED-4DB2-BD59-A6C34878D82A}">
                    <a16:rowId xmlns:a16="http://schemas.microsoft.com/office/drawing/2014/main" val="4148799996"/>
                  </a:ext>
                </a:extLst>
              </a:tr>
              <a:tr h="370840">
                <a:tc>
                  <a:txBody>
                    <a:bodyPr/>
                    <a:lstStyle/>
                    <a:p>
                      <a:r>
                        <a:rPr lang="en-US" dirty="0">
                          <a:solidFill>
                            <a:schemeClr val="bg1"/>
                          </a:solidFill>
                        </a:rPr>
                        <a:t>Mahindra Bolero Pickup </a:t>
                      </a:r>
                    </a:p>
                    <a:p>
                      <a:r>
                        <a:rPr lang="en-US" dirty="0">
                          <a:solidFill>
                            <a:schemeClr val="bg1"/>
                          </a:solidFill>
                        </a:rPr>
                        <a:t>(250 KM)</a:t>
                      </a:r>
                      <a:endParaRPr lang="en-IN" dirty="0">
                        <a:solidFill>
                          <a:schemeClr val="bg1"/>
                        </a:solidFill>
                      </a:endParaRPr>
                    </a:p>
                  </a:txBody>
                  <a:tcPr>
                    <a:solidFill>
                      <a:schemeClr val="accent6">
                        <a:lumMod val="50000"/>
                      </a:schemeClr>
                    </a:solidFill>
                  </a:tcPr>
                </a:tc>
                <a:tc>
                  <a:txBody>
                    <a:bodyPr/>
                    <a:lstStyle/>
                    <a:p>
                      <a:r>
                        <a:rPr lang="en-US" dirty="0">
                          <a:solidFill>
                            <a:schemeClr val="bg1"/>
                          </a:solidFill>
                        </a:rPr>
                        <a:t>8</a:t>
                      </a:r>
                      <a:endParaRPr lang="en-IN" dirty="0">
                        <a:solidFill>
                          <a:schemeClr val="bg1"/>
                        </a:solidFill>
                      </a:endParaRPr>
                    </a:p>
                  </a:txBody>
                  <a:tcPr/>
                </a:tc>
                <a:tc>
                  <a:txBody>
                    <a:bodyPr/>
                    <a:lstStyle/>
                    <a:p>
                      <a:r>
                        <a:rPr lang="en-US" dirty="0">
                          <a:solidFill>
                            <a:schemeClr val="bg1"/>
                          </a:solidFill>
                        </a:rPr>
                        <a:t>4.8</a:t>
                      </a:r>
                      <a:endParaRPr lang="en-IN" dirty="0">
                        <a:solidFill>
                          <a:schemeClr val="bg1"/>
                        </a:solidFill>
                      </a:endParaRPr>
                    </a:p>
                  </a:txBody>
                  <a:tcPr/>
                </a:tc>
                <a:tc>
                  <a:txBody>
                    <a:bodyPr/>
                    <a:lstStyle/>
                    <a:p>
                      <a:r>
                        <a:rPr lang="en-US" dirty="0">
                          <a:solidFill>
                            <a:schemeClr val="bg1"/>
                          </a:solidFill>
                        </a:rPr>
                        <a:t>4.8</a:t>
                      </a:r>
                      <a:endParaRPr lang="en-IN" dirty="0">
                        <a:solidFill>
                          <a:schemeClr val="bg1"/>
                        </a:solidFill>
                      </a:endParaRPr>
                    </a:p>
                  </a:txBody>
                  <a:tcPr/>
                </a:tc>
                <a:tc>
                  <a:txBody>
                    <a:bodyPr/>
                    <a:lstStyle/>
                    <a:p>
                      <a:r>
                        <a:rPr lang="en-US" dirty="0">
                          <a:solidFill>
                            <a:schemeClr val="bg1"/>
                          </a:solidFill>
                        </a:rPr>
                        <a:t>1.5</a:t>
                      </a:r>
                      <a:endParaRPr lang="en-IN" dirty="0">
                        <a:solidFill>
                          <a:schemeClr val="bg1"/>
                        </a:solidFill>
                      </a:endParaRPr>
                    </a:p>
                  </a:txBody>
                  <a:tcPr/>
                </a:tc>
                <a:tc>
                  <a:txBody>
                    <a:bodyPr/>
                    <a:lstStyle/>
                    <a:p>
                      <a:r>
                        <a:rPr lang="en-US" dirty="0">
                          <a:solidFill>
                            <a:schemeClr val="bg1"/>
                          </a:solidFill>
                        </a:rPr>
                        <a:t>184</a:t>
                      </a:r>
                      <a:endParaRPr lang="en-IN" dirty="0">
                        <a:solidFill>
                          <a:schemeClr val="bg1"/>
                        </a:solidFill>
                      </a:endParaRPr>
                    </a:p>
                  </a:txBody>
                  <a:tcPr/>
                </a:tc>
                <a:tc>
                  <a:txBody>
                    <a:bodyPr/>
                    <a:lstStyle/>
                    <a:p>
                      <a:r>
                        <a:rPr lang="en-US" dirty="0">
                          <a:solidFill>
                            <a:schemeClr val="bg1"/>
                          </a:solidFill>
                        </a:rPr>
                        <a:t>92.16</a:t>
                      </a:r>
                      <a:endParaRPr lang="en-IN" dirty="0">
                        <a:solidFill>
                          <a:schemeClr val="bg1"/>
                        </a:solidFill>
                      </a:endParaRPr>
                    </a:p>
                  </a:txBody>
                  <a:tcPr/>
                </a:tc>
                <a:extLst>
                  <a:ext uri="{0D108BD9-81ED-4DB2-BD59-A6C34878D82A}">
                    <a16:rowId xmlns:a16="http://schemas.microsoft.com/office/drawing/2014/main" val="862128663"/>
                  </a:ext>
                </a:extLst>
              </a:tr>
              <a:tr h="370840">
                <a:tc>
                  <a:txBody>
                    <a:bodyPr/>
                    <a:lstStyle/>
                    <a:p>
                      <a:r>
                        <a:rPr lang="en-US" dirty="0">
                          <a:solidFill>
                            <a:schemeClr val="bg1"/>
                          </a:solidFill>
                        </a:rPr>
                        <a:t>Eicher 14 Feet </a:t>
                      </a:r>
                    </a:p>
                    <a:p>
                      <a:r>
                        <a:rPr lang="en-US" dirty="0">
                          <a:solidFill>
                            <a:schemeClr val="bg1"/>
                          </a:solidFill>
                        </a:rPr>
                        <a:t>(400 KM)</a:t>
                      </a:r>
                      <a:endParaRPr lang="en-IN" dirty="0">
                        <a:solidFill>
                          <a:schemeClr val="bg1"/>
                        </a:solidFill>
                      </a:endParaRPr>
                    </a:p>
                  </a:txBody>
                  <a:tcPr>
                    <a:solidFill>
                      <a:schemeClr val="accent6">
                        <a:lumMod val="50000"/>
                      </a:schemeClr>
                    </a:solidFill>
                  </a:tcPr>
                </a:tc>
                <a:tc>
                  <a:txBody>
                    <a:bodyPr/>
                    <a:lstStyle/>
                    <a:p>
                      <a:r>
                        <a:rPr lang="en-US" dirty="0">
                          <a:solidFill>
                            <a:schemeClr val="bg1"/>
                          </a:solidFill>
                        </a:rPr>
                        <a:t>14</a:t>
                      </a:r>
                      <a:endParaRPr lang="en-IN" dirty="0">
                        <a:solidFill>
                          <a:schemeClr val="bg1"/>
                        </a:solidFill>
                      </a:endParaRPr>
                    </a:p>
                  </a:txBody>
                  <a:tcPr/>
                </a:tc>
                <a:tc>
                  <a:txBody>
                    <a:bodyPr/>
                    <a:lstStyle/>
                    <a:p>
                      <a:r>
                        <a:rPr lang="en-US" dirty="0">
                          <a:solidFill>
                            <a:schemeClr val="bg1"/>
                          </a:solidFill>
                        </a:rPr>
                        <a:t>6</a:t>
                      </a:r>
                      <a:endParaRPr lang="en-IN" dirty="0">
                        <a:solidFill>
                          <a:schemeClr val="bg1"/>
                        </a:solidFill>
                      </a:endParaRPr>
                    </a:p>
                  </a:txBody>
                  <a:tcPr/>
                </a:tc>
                <a:tc>
                  <a:txBody>
                    <a:bodyPr/>
                    <a:lstStyle/>
                    <a:p>
                      <a:r>
                        <a:rPr lang="en-US" dirty="0">
                          <a:solidFill>
                            <a:schemeClr val="bg1"/>
                          </a:solidFill>
                        </a:rPr>
                        <a:t>6.5</a:t>
                      </a:r>
                      <a:endParaRPr lang="en-IN" dirty="0">
                        <a:solidFill>
                          <a:schemeClr val="bg1"/>
                        </a:solidFill>
                      </a:endParaRPr>
                    </a:p>
                  </a:txBody>
                  <a:tcPr/>
                </a:tc>
                <a:tc>
                  <a:txBody>
                    <a:bodyPr/>
                    <a:lstStyle/>
                    <a:p>
                      <a:r>
                        <a:rPr lang="en-US" dirty="0">
                          <a:solidFill>
                            <a:schemeClr val="bg1"/>
                          </a:solidFill>
                        </a:rPr>
                        <a:t>4</a:t>
                      </a:r>
                      <a:endParaRPr lang="en-IN" dirty="0">
                        <a:solidFill>
                          <a:schemeClr val="bg1"/>
                        </a:solidFill>
                      </a:endParaRPr>
                    </a:p>
                  </a:txBody>
                  <a:tcPr/>
                </a:tc>
                <a:tc>
                  <a:txBody>
                    <a:bodyPr/>
                    <a:lstStyle/>
                    <a:p>
                      <a:r>
                        <a:rPr lang="en-US" dirty="0">
                          <a:solidFill>
                            <a:schemeClr val="bg1"/>
                          </a:solidFill>
                        </a:rPr>
                        <a:t>546</a:t>
                      </a:r>
                      <a:endParaRPr lang="en-IN" dirty="0">
                        <a:solidFill>
                          <a:schemeClr val="bg1"/>
                        </a:solidFill>
                      </a:endParaRPr>
                    </a:p>
                  </a:txBody>
                  <a:tcPr/>
                </a:tc>
                <a:tc>
                  <a:txBody>
                    <a:bodyPr/>
                    <a:lstStyle/>
                    <a:p>
                      <a:r>
                        <a:rPr lang="en-US" dirty="0">
                          <a:solidFill>
                            <a:schemeClr val="bg1"/>
                          </a:solidFill>
                        </a:rPr>
                        <a:t>409.5</a:t>
                      </a:r>
                      <a:endParaRPr lang="en-IN" dirty="0">
                        <a:solidFill>
                          <a:schemeClr val="bg1"/>
                        </a:solidFill>
                      </a:endParaRPr>
                    </a:p>
                  </a:txBody>
                  <a:tcPr/>
                </a:tc>
                <a:extLst>
                  <a:ext uri="{0D108BD9-81ED-4DB2-BD59-A6C34878D82A}">
                    <a16:rowId xmlns:a16="http://schemas.microsoft.com/office/drawing/2014/main" val="763577868"/>
                  </a:ext>
                </a:extLst>
              </a:tr>
              <a:tr h="370840">
                <a:tc>
                  <a:txBody>
                    <a:bodyPr/>
                    <a:lstStyle/>
                    <a:p>
                      <a:r>
                        <a:rPr lang="en-US" dirty="0">
                          <a:solidFill>
                            <a:schemeClr val="bg1"/>
                          </a:solidFill>
                        </a:rPr>
                        <a:t>Eicher 17 Feet</a:t>
                      </a:r>
                      <a:endParaRPr lang="en-IN" dirty="0">
                        <a:solidFill>
                          <a:schemeClr val="bg1"/>
                        </a:solidFill>
                      </a:endParaRPr>
                    </a:p>
                  </a:txBody>
                  <a:tcPr>
                    <a:solidFill>
                      <a:schemeClr val="accent6">
                        <a:lumMod val="50000"/>
                      </a:schemeClr>
                    </a:solidFill>
                  </a:tcPr>
                </a:tc>
                <a:tc>
                  <a:txBody>
                    <a:bodyPr/>
                    <a:lstStyle/>
                    <a:p>
                      <a:r>
                        <a:rPr lang="en-US" dirty="0">
                          <a:solidFill>
                            <a:schemeClr val="bg1"/>
                          </a:solidFill>
                        </a:rPr>
                        <a:t>17</a:t>
                      </a:r>
                      <a:endParaRPr lang="en-IN" dirty="0">
                        <a:solidFill>
                          <a:schemeClr val="bg1"/>
                        </a:solidFill>
                      </a:endParaRPr>
                    </a:p>
                  </a:txBody>
                  <a:tcPr/>
                </a:tc>
                <a:tc>
                  <a:txBody>
                    <a:bodyPr/>
                    <a:lstStyle/>
                    <a:p>
                      <a:r>
                        <a:rPr lang="en-US" dirty="0">
                          <a:solidFill>
                            <a:schemeClr val="bg1"/>
                          </a:solidFill>
                        </a:rPr>
                        <a:t>6</a:t>
                      </a:r>
                      <a:endParaRPr lang="en-IN" dirty="0">
                        <a:solidFill>
                          <a:schemeClr val="bg1"/>
                        </a:solidFill>
                      </a:endParaRPr>
                    </a:p>
                  </a:txBody>
                  <a:tcPr/>
                </a:tc>
                <a:tc>
                  <a:txBody>
                    <a:bodyPr/>
                    <a:lstStyle/>
                    <a:p>
                      <a:r>
                        <a:rPr lang="en-US" dirty="0">
                          <a:solidFill>
                            <a:schemeClr val="bg1"/>
                          </a:solidFill>
                        </a:rPr>
                        <a:t>7</a:t>
                      </a:r>
                      <a:endParaRPr lang="en-IN" dirty="0">
                        <a:solidFill>
                          <a:schemeClr val="bg1"/>
                        </a:solidFill>
                      </a:endParaRPr>
                    </a:p>
                  </a:txBody>
                  <a:tcPr/>
                </a:tc>
                <a:tc>
                  <a:txBody>
                    <a:bodyPr/>
                    <a:lstStyle/>
                    <a:p>
                      <a:r>
                        <a:rPr lang="en-US" dirty="0">
                          <a:solidFill>
                            <a:schemeClr val="bg1"/>
                          </a:solidFill>
                        </a:rPr>
                        <a:t>5</a:t>
                      </a:r>
                      <a:endParaRPr lang="en-IN" dirty="0">
                        <a:solidFill>
                          <a:schemeClr val="bg1"/>
                        </a:solidFill>
                      </a:endParaRPr>
                    </a:p>
                  </a:txBody>
                  <a:tcPr/>
                </a:tc>
                <a:tc>
                  <a:txBody>
                    <a:bodyPr/>
                    <a:lstStyle/>
                    <a:p>
                      <a:r>
                        <a:rPr lang="en-US" dirty="0">
                          <a:solidFill>
                            <a:schemeClr val="bg1"/>
                          </a:solidFill>
                        </a:rPr>
                        <a:t>714</a:t>
                      </a:r>
                      <a:endParaRPr lang="en-IN" dirty="0">
                        <a:solidFill>
                          <a:schemeClr val="bg1"/>
                        </a:solidFill>
                      </a:endParaRPr>
                    </a:p>
                  </a:txBody>
                  <a:tcPr/>
                </a:tc>
                <a:tc>
                  <a:txBody>
                    <a:bodyPr/>
                    <a:lstStyle/>
                    <a:p>
                      <a:r>
                        <a:rPr lang="en-US" dirty="0">
                          <a:solidFill>
                            <a:schemeClr val="bg1"/>
                          </a:solidFill>
                        </a:rPr>
                        <a:t>535.5</a:t>
                      </a:r>
                      <a:endParaRPr lang="en-IN" dirty="0">
                        <a:solidFill>
                          <a:schemeClr val="bg1"/>
                        </a:solidFill>
                      </a:endParaRPr>
                    </a:p>
                  </a:txBody>
                  <a:tcPr/>
                </a:tc>
                <a:extLst>
                  <a:ext uri="{0D108BD9-81ED-4DB2-BD59-A6C34878D82A}">
                    <a16:rowId xmlns:a16="http://schemas.microsoft.com/office/drawing/2014/main" val="2212491508"/>
                  </a:ext>
                </a:extLst>
              </a:tr>
              <a:tr h="370840">
                <a:tc>
                  <a:txBody>
                    <a:bodyPr/>
                    <a:lstStyle/>
                    <a:p>
                      <a:r>
                        <a:rPr lang="en-US" dirty="0">
                          <a:solidFill>
                            <a:schemeClr val="bg1"/>
                          </a:solidFill>
                        </a:rPr>
                        <a:t>Eicher 20 Feet</a:t>
                      </a:r>
                      <a:endParaRPr lang="en-IN" dirty="0">
                        <a:solidFill>
                          <a:schemeClr val="bg1"/>
                        </a:solidFill>
                      </a:endParaRPr>
                    </a:p>
                  </a:txBody>
                  <a:tcPr>
                    <a:solidFill>
                      <a:schemeClr val="accent6">
                        <a:lumMod val="50000"/>
                      </a:schemeClr>
                    </a:solidFill>
                  </a:tcPr>
                </a:tc>
                <a:tc>
                  <a:txBody>
                    <a:bodyPr/>
                    <a:lstStyle/>
                    <a:p>
                      <a:r>
                        <a:rPr lang="en-US" dirty="0">
                          <a:solidFill>
                            <a:schemeClr val="bg1"/>
                          </a:solidFill>
                        </a:rPr>
                        <a:t>20</a:t>
                      </a:r>
                      <a:endParaRPr lang="en-IN" dirty="0">
                        <a:solidFill>
                          <a:schemeClr val="bg1"/>
                        </a:solidFill>
                      </a:endParaRPr>
                    </a:p>
                  </a:txBody>
                  <a:tcPr/>
                </a:tc>
                <a:tc>
                  <a:txBody>
                    <a:bodyPr/>
                    <a:lstStyle/>
                    <a:p>
                      <a:r>
                        <a:rPr lang="en-US" dirty="0">
                          <a:solidFill>
                            <a:schemeClr val="bg1"/>
                          </a:solidFill>
                        </a:rPr>
                        <a:t>8</a:t>
                      </a:r>
                      <a:endParaRPr lang="en-IN" dirty="0">
                        <a:solidFill>
                          <a:schemeClr val="bg1"/>
                        </a:solidFill>
                      </a:endParaRPr>
                    </a:p>
                  </a:txBody>
                  <a:tcPr/>
                </a:tc>
                <a:tc>
                  <a:txBody>
                    <a:bodyPr/>
                    <a:lstStyle/>
                    <a:p>
                      <a:r>
                        <a:rPr lang="en-US" dirty="0">
                          <a:solidFill>
                            <a:schemeClr val="bg1"/>
                          </a:solidFill>
                        </a:rPr>
                        <a:t>7</a:t>
                      </a:r>
                      <a:endParaRPr lang="en-IN" dirty="0">
                        <a:solidFill>
                          <a:schemeClr val="bg1"/>
                        </a:solidFill>
                      </a:endParaRPr>
                    </a:p>
                  </a:txBody>
                  <a:tcPr/>
                </a:tc>
                <a:tc>
                  <a:txBody>
                    <a:bodyPr/>
                    <a:lstStyle/>
                    <a:p>
                      <a:r>
                        <a:rPr lang="en-US" dirty="0">
                          <a:solidFill>
                            <a:schemeClr val="bg1"/>
                          </a:solidFill>
                        </a:rPr>
                        <a:t>7</a:t>
                      </a:r>
                      <a:endParaRPr lang="en-IN" dirty="0">
                        <a:solidFill>
                          <a:schemeClr val="bg1"/>
                        </a:solidFill>
                      </a:endParaRPr>
                    </a:p>
                  </a:txBody>
                  <a:tcPr/>
                </a:tc>
                <a:tc>
                  <a:txBody>
                    <a:bodyPr/>
                    <a:lstStyle/>
                    <a:p>
                      <a:r>
                        <a:rPr lang="en-US" dirty="0">
                          <a:solidFill>
                            <a:schemeClr val="bg1"/>
                          </a:solidFill>
                        </a:rPr>
                        <a:t>1120</a:t>
                      </a:r>
                      <a:endParaRPr lang="en-IN" dirty="0">
                        <a:solidFill>
                          <a:schemeClr val="bg1"/>
                        </a:solidFill>
                      </a:endParaRPr>
                    </a:p>
                  </a:txBody>
                  <a:tcPr/>
                </a:tc>
                <a:tc>
                  <a:txBody>
                    <a:bodyPr/>
                    <a:lstStyle/>
                    <a:p>
                      <a:r>
                        <a:rPr lang="en-US" dirty="0">
                          <a:solidFill>
                            <a:schemeClr val="bg1"/>
                          </a:solidFill>
                        </a:rPr>
                        <a:t>840</a:t>
                      </a:r>
                      <a:endParaRPr lang="en-IN" dirty="0">
                        <a:solidFill>
                          <a:schemeClr val="bg1"/>
                        </a:solidFill>
                      </a:endParaRPr>
                    </a:p>
                  </a:txBody>
                  <a:tcPr/>
                </a:tc>
                <a:extLst>
                  <a:ext uri="{0D108BD9-81ED-4DB2-BD59-A6C34878D82A}">
                    <a16:rowId xmlns:a16="http://schemas.microsoft.com/office/drawing/2014/main" val="1552215129"/>
                  </a:ext>
                </a:extLst>
              </a:tr>
              <a:tr h="370840">
                <a:tc>
                  <a:txBody>
                    <a:bodyPr/>
                    <a:lstStyle/>
                    <a:p>
                      <a:r>
                        <a:rPr lang="en-US" dirty="0">
                          <a:solidFill>
                            <a:schemeClr val="bg1"/>
                          </a:solidFill>
                        </a:rPr>
                        <a:t>CONTAINER 32 FT SXL</a:t>
                      </a:r>
                      <a:endParaRPr lang="en-IN" dirty="0">
                        <a:solidFill>
                          <a:schemeClr val="bg1"/>
                        </a:solidFill>
                      </a:endParaRPr>
                    </a:p>
                  </a:txBody>
                  <a:tcPr>
                    <a:solidFill>
                      <a:schemeClr val="accent6">
                        <a:lumMod val="50000"/>
                      </a:schemeClr>
                    </a:solidFill>
                  </a:tcPr>
                </a:tc>
                <a:tc>
                  <a:txBody>
                    <a:bodyPr/>
                    <a:lstStyle/>
                    <a:p>
                      <a:r>
                        <a:rPr lang="en-US" dirty="0">
                          <a:solidFill>
                            <a:schemeClr val="bg1"/>
                          </a:solidFill>
                        </a:rPr>
                        <a:t>32</a:t>
                      </a:r>
                      <a:endParaRPr lang="en-IN" dirty="0">
                        <a:solidFill>
                          <a:schemeClr val="bg1"/>
                        </a:solidFill>
                      </a:endParaRPr>
                    </a:p>
                  </a:txBody>
                  <a:tcPr/>
                </a:tc>
                <a:tc>
                  <a:txBody>
                    <a:bodyPr/>
                    <a:lstStyle/>
                    <a:p>
                      <a:r>
                        <a:rPr lang="en-US" dirty="0">
                          <a:solidFill>
                            <a:schemeClr val="bg1"/>
                          </a:solidFill>
                        </a:rPr>
                        <a:t>8</a:t>
                      </a:r>
                      <a:endParaRPr lang="en-IN" dirty="0">
                        <a:solidFill>
                          <a:schemeClr val="bg1"/>
                        </a:solidFill>
                      </a:endParaRPr>
                    </a:p>
                  </a:txBody>
                  <a:tcPr/>
                </a:tc>
                <a:tc>
                  <a:txBody>
                    <a:bodyPr/>
                    <a:lstStyle/>
                    <a:p>
                      <a:r>
                        <a:rPr lang="en-US" dirty="0">
                          <a:solidFill>
                            <a:schemeClr val="bg1"/>
                          </a:solidFill>
                        </a:rPr>
                        <a:t>8</a:t>
                      </a:r>
                      <a:endParaRPr lang="en-IN" dirty="0">
                        <a:solidFill>
                          <a:schemeClr val="bg1"/>
                        </a:solidFill>
                      </a:endParaRPr>
                    </a:p>
                  </a:txBody>
                  <a:tcPr/>
                </a:tc>
                <a:tc>
                  <a:txBody>
                    <a:bodyPr/>
                    <a:lstStyle/>
                    <a:p>
                      <a:r>
                        <a:rPr lang="en-US" dirty="0">
                          <a:solidFill>
                            <a:schemeClr val="bg1"/>
                          </a:solidFill>
                        </a:rPr>
                        <a:t>7</a:t>
                      </a:r>
                      <a:endParaRPr lang="en-IN" dirty="0">
                        <a:solidFill>
                          <a:schemeClr val="bg1"/>
                        </a:solidFill>
                      </a:endParaRPr>
                    </a:p>
                  </a:txBody>
                  <a:tcPr/>
                </a:tc>
                <a:tc>
                  <a:txBody>
                    <a:bodyPr/>
                    <a:lstStyle/>
                    <a:p>
                      <a:r>
                        <a:rPr lang="en-US" dirty="0">
                          <a:solidFill>
                            <a:schemeClr val="bg1"/>
                          </a:solidFill>
                        </a:rPr>
                        <a:t>2048</a:t>
                      </a:r>
                      <a:endParaRPr lang="en-IN" dirty="0">
                        <a:solidFill>
                          <a:schemeClr val="bg1"/>
                        </a:solidFill>
                      </a:endParaRPr>
                    </a:p>
                  </a:txBody>
                  <a:tcPr/>
                </a:tc>
                <a:tc>
                  <a:txBody>
                    <a:bodyPr/>
                    <a:lstStyle/>
                    <a:p>
                      <a:r>
                        <a:rPr lang="en-US" dirty="0">
                          <a:solidFill>
                            <a:schemeClr val="bg1"/>
                          </a:solidFill>
                        </a:rPr>
                        <a:t>1536</a:t>
                      </a:r>
                      <a:endParaRPr lang="en-IN" dirty="0">
                        <a:solidFill>
                          <a:schemeClr val="bg1"/>
                        </a:solidFill>
                      </a:endParaRPr>
                    </a:p>
                  </a:txBody>
                  <a:tcPr/>
                </a:tc>
                <a:extLst>
                  <a:ext uri="{0D108BD9-81ED-4DB2-BD59-A6C34878D82A}">
                    <a16:rowId xmlns:a16="http://schemas.microsoft.com/office/drawing/2014/main" val="2425839995"/>
                  </a:ext>
                </a:extLst>
              </a:tr>
            </a:tbl>
          </a:graphicData>
        </a:graphic>
      </p:graphicFrame>
    </p:spTree>
    <p:extLst>
      <p:ext uri="{BB962C8B-B14F-4D97-AF65-F5344CB8AC3E}">
        <p14:creationId xmlns:p14="http://schemas.microsoft.com/office/powerpoint/2010/main" val="11298171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E6A723-6342-DB8A-75C0-668E2C759D90}"/>
              </a:ext>
            </a:extLst>
          </p:cNvPr>
          <p:cNvSpPr>
            <a:spLocks noGrp="1"/>
          </p:cNvSpPr>
          <p:nvPr>
            <p:ph type="ctrTitle"/>
          </p:nvPr>
        </p:nvSpPr>
        <p:spPr>
          <a:xfrm>
            <a:off x="790317" y="4188542"/>
            <a:ext cx="7980057" cy="1999499"/>
          </a:xfrm>
        </p:spPr>
        <p:txBody>
          <a:bodyPr/>
          <a:lstStyle/>
          <a:p>
            <a:r>
              <a:rPr lang="en-US" b="1" spc="0" dirty="0">
                <a:ln w="12700">
                  <a:solidFill>
                    <a:schemeClr val="accent3">
                      <a:lumMod val="50000"/>
                    </a:schemeClr>
                  </a:solidFill>
                  <a:prstDash val="solid"/>
                </a:ln>
                <a:solidFill>
                  <a:srgbClr val="0070C0"/>
                </a:solidFill>
                <a:effectLst>
                  <a:innerShdw blurRad="177800">
                    <a:schemeClr val="accent3">
                      <a:lumMod val="50000"/>
                    </a:schemeClr>
                  </a:innerShdw>
                </a:effectLst>
              </a:rPr>
              <a:t>Bhiwandi MWH</a:t>
            </a:r>
            <a:endParaRPr lang="en-IN" b="1" spc="0" dirty="0">
              <a:ln w="12700">
                <a:solidFill>
                  <a:schemeClr val="accent3">
                    <a:lumMod val="50000"/>
                  </a:schemeClr>
                </a:solidFill>
                <a:prstDash val="solid"/>
              </a:ln>
              <a:solidFill>
                <a:srgbClr val="0070C0"/>
              </a:solidFill>
              <a:effectLst>
                <a:innerShdw blurRad="177800">
                  <a:schemeClr val="accent3">
                    <a:lumMod val="50000"/>
                  </a:schemeClr>
                </a:innerShdw>
              </a:effectLst>
            </a:endParaRPr>
          </a:p>
        </p:txBody>
      </p:sp>
    </p:spTree>
    <p:extLst>
      <p:ext uri="{BB962C8B-B14F-4D97-AF65-F5344CB8AC3E}">
        <p14:creationId xmlns:p14="http://schemas.microsoft.com/office/powerpoint/2010/main" val="9682031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ubtitle 2">
            <a:extLst>
              <a:ext uri="{FF2B5EF4-FFF2-40B4-BE49-F238E27FC236}">
                <a16:creationId xmlns:a16="http://schemas.microsoft.com/office/drawing/2014/main" id="{27C92BA6-82E5-287D-9039-CF873D8EEBD7}"/>
              </a:ext>
            </a:extLst>
          </p:cNvPr>
          <p:cNvSpPr>
            <a:spLocks noGrp="1"/>
          </p:cNvSpPr>
          <p:nvPr>
            <p:ph type="subTitle" idx="1"/>
          </p:nvPr>
        </p:nvSpPr>
        <p:spPr>
          <a:xfrm>
            <a:off x="705196" y="559108"/>
            <a:ext cx="10447315" cy="1132040"/>
          </a:xfrm>
        </p:spPr>
        <p:txBody>
          <a:bodyPr>
            <a:normAutofit/>
          </a:bodyPr>
          <a:lstStyle/>
          <a:p>
            <a:r>
              <a:rPr lang="en-US" sz="1900" dirty="0">
                <a:latin typeface="Bahnschrift SemiLight SemiConde" panose="020B0502040204020203" pitchFamily="34" charset="0"/>
              </a:rPr>
              <a:t>|  RESULTS  |</a:t>
            </a:r>
          </a:p>
          <a:p>
            <a:r>
              <a:rPr lang="en-US" sz="3600" b="1" dirty="0">
                <a:latin typeface="Bahnschrift SemiLight SemiConde" panose="020B0502040204020203" pitchFamily="34" charset="0"/>
              </a:rPr>
              <a:t>Bhiwandi MWH – Incity  Routing</a:t>
            </a:r>
          </a:p>
        </p:txBody>
      </p:sp>
      <p:sp>
        <p:nvSpPr>
          <p:cNvPr id="5" name="TextBox 4">
            <a:extLst>
              <a:ext uri="{FF2B5EF4-FFF2-40B4-BE49-F238E27FC236}">
                <a16:creationId xmlns:a16="http://schemas.microsoft.com/office/drawing/2014/main" id="{5F210888-1AD1-CD65-A186-04F33F74B6B0}"/>
              </a:ext>
            </a:extLst>
          </p:cNvPr>
          <p:cNvSpPr txBox="1"/>
          <p:nvPr/>
        </p:nvSpPr>
        <p:spPr>
          <a:xfrm>
            <a:off x="705196" y="1892088"/>
            <a:ext cx="6118391" cy="400110"/>
          </a:xfrm>
          <a:prstGeom prst="rect">
            <a:avLst/>
          </a:prstGeom>
          <a:noFill/>
        </p:spPr>
        <p:txBody>
          <a:bodyPr wrap="square" rtlCol="0">
            <a:spAutoFit/>
          </a:bodyPr>
          <a:lstStyle/>
          <a:p>
            <a:r>
              <a:rPr lang="en-US" sz="2000" b="1" dirty="0">
                <a:solidFill>
                  <a:schemeClr val="bg1"/>
                </a:solidFill>
                <a:latin typeface="Book Antiqua" panose="02040602050305030304" pitchFamily="18" charset="0"/>
              </a:rPr>
              <a:t>Vehicle 1: Tata Ace 		Distance covered: 82 KM</a:t>
            </a:r>
            <a:endParaRPr lang="en-IN" sz="2000" b="1" dirty="0">
              <a:solidFill>
                <a:schemeClr val="bg1"/>
              </a:solidFill>
              <a:latin typeface="Book Antiqua" panose="02040602050305030304" pitchFamily="18" charset="0"/>
            </a:endParaRPr>
          </a:p>
        </p:txBody>
      </p:sp>
      <p:graphicFrame>
        <p:nvGraphicFramePr>
          <p:cNvPr id="7" name="Diagram 6">
            <a:extLst>
              <a:ext uri="{FF2B5EF4-FFF2-40B4-BE49-F238E27FC236}">
                <a16:creationId xmlns:a16="http://schemas.microsoft.com/office/drawing/2014/main" id="{A6357765-47A4-37D4-A0F8-3AB77C7A7C06}"/>
              </a:ext>
            </a:extLst>
          </p:cNvPr>
          <p:cNvGraphicFramePr/>
          <p:nvPr>
            <p:extLst>
              <p:ext uri="{D42A27DB-BD31-4B8C-83A1-F6EECF244321}">
                <p14:modId xmlns:p14="http://schemas.microsoft.com/office/powerpoint/2010/main" val="80335102"/>
              </p:ext>
            </p:extLst>
          </p:nvPr>
        </p:nvGraphicFramePr>
        <p:xfrm>
          <a:off x="1471561" y="2261420"/>
          <a:ext cx="6718710" cy="434671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370325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ubtitle 2">
            <a:extLst>
              <a:ext uri="{FF2B5EF4-FFF2-40B4-BE49-F238E27FC236}">
                <a16:creationId xmlns:a16="http://schemas.microsoft.com/office/drawing/2014/main" id="{27C92BA6-82E5-287D-9039-CF873D8EEBD7}"/>
              </a:ext>
            </a:extLst>
          </p:cNvPr>
          <p:cNvSpPr>
            <a:spLocks noGrp="1"/>
          </p:cNvSpPr>
          <p:nvPr>
            <p:ph type="subTitle" idx="1"/>
          </p:nvPr>
        </p:nvSpPr>
        <p:spPr>
          <a:xfrm>
            <a:off x="705196" y="559108"/>
            <a:ext cx="10447315" cy="1132040"/>
          </a:xfrm>
        </p:spPr>
        <p:txBody>
          <a:bodyPr>
            <a:normAutofit/>
          </a:bodyPr>
          <a:lstStyle/>
          <a:p>
            <a:r>
              <a:rPr lang="en-US" sz="1900" dirty="0">
                <a:latin typeface="Bahnschrift SemiLight SemiConde" panose="020B0502040204020203" pitchFamily="34" charset="0"/>
              </a:rPr>
              <a:t>|  RESULTS  |</a:t>
            </a:r>
          </a:p>
          <a:p>
            <a:r>
              <a:rPr lang="en-US" sz="3600" b="1" dirty="0">
                <a:latin typeface="Bahnschrift SemiLight SemiConde" panose="020B0502040204020203" pitchFamily="34" charset="0"/>
              </a:rPr>
              <a:t>Bhiwandi MWH – Upcountry Routing</a:t>
            </a:r>
          </a:p>
        </p:txBody>
      </p:sp>
      <p:graphicFrame>
        <p:nvGraphicFramePr>
          <p:cNvPr id="7" name="Diagram 6">
            <a:extLst>
              <a:ext uri="{FF2B5EF4-FFF2-40B4-BE49-F238E27FC236}">
                <a16:creationId xmlns:a16="http://schemas.microsoft.com/office/drawing/2014/main" id="{A6357765-47A4-37D4-A0F8-3AB77C7A7C06}"/>
              </a:ext>
            </a:extLst>
          </p:cNvPr>
          <p:cNvGraphicFramePr/>
          <p:nvPr>
            <p:extLst>
              <p:ext uri="{D42A27DB-BD31-4B8C-83A1-F6EECF244321}">
                <p14:modId xmlns:p14="http://schemas.microsoft.com/office/powerpoint/2010/main" val="466256827"/>
              </p:ext>
            </p:extLst>
          </p:nvPr>
        </p:nvGraphicFramePr>
        <p:xfrm>
          <a:off x="705196" y="2493138"/>
          <a:ext cx="6541729" cy="316598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extBox 1">
            <a:extLst>
              <a:ext uri="{FF2B5EF4-FFF2-40B4-BE49-F238E27FC236}">
                <a16:creationId xmlns:a16="http://schemas.microsoft.com/office/drawing/2014/main" id="{E74DEECF-C896-6057-EAF3-0AE23DE34372}"/>
              </a:ext>
            </a:extLst>
          </p:cNvPr>
          <p:cNvSpPr txBox="1"/>
          <p:nvPr/>
        </p:nvSpPr>
        <p:spPr>
          <a:xfrm>
            <a:off x="705196" y="1892088"/>
            <a:ext cx="7062288" cy="400110"/>
          </a:xfrm>
          <a:prstGeom prst="rect">
            <a:avLst/>
          </a:prstGeom>
          <a:noFill/>
        </p:spPr>
        <p:txBody>
          <a:bodyPr wrap="square" rtlCol="0">
            <a:spAutoFit/>
          </a:bodyPr>
          <a:lstStyle/>
          <a:p>
            <a:r>
              <a:rPr lang="en-US" sz="2000" b="1" dirty="0">
                <a:solidFill>
                  <a:schemeClr val="bg1"/>
                </a:solidFill>
                <a:latin typeface="Book Antiqua" panose="02040602050305030304" pitchFamily="18" charset="0"/>
              </a:rPr>
              <a:t>Vehicle 1: Eicher 17 Feet 		Distance covered: 607 KM</a:t>
            </a:r>
            <a:endParaRPr lang="en-IN" sz="2000" b="1" dirty="0">
              <a:solidFill>
                <a:schemeClr val="bg1"/>
              </a:solidFill>
              <a:latin typeface="Book Antiqua" panose="02040602050305030304" pitchFamily="18" charset="0"/>
            </a:endParaRPr>
          </a:p>
        </p:txBody>
      </p:sp>
    </p:spTree>
    <p:extLst>
      <p:ext uri="{BB962C8B-B14F-4D97-AF65-F5344CB8AC3E}">
        <p14:creationId xmlns:p14="http://schemas.microsoft.com/office/powerpoint/2010/main" val="31692459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ubtitle 2">
            <a:extLst>
              <a:ext uri="{FF2B5EF4-FFF2-40B4-BE49-F238E27FC236}">
                <a16:creationId xmlns:a16="http://schemas.microsoft.com/office/drawing/2014/main" id="{27C92BA6-82E5-287D-9039-CF873D8EEBD7}"/>
              </a:ext>
            </a:extLst>
          </p:cNvPr>
          <p:cNvSpPr>
            <a:spLocks noGrp="1"/>
          </p:cNvSpPr>
          <p:nvPr>
            <p:ph type="subTitle" idx="1"/>
          </p:nvPr>
        </p:nvSpPr>
        <p:spPr>
          <a:xfrm>
            <a:off x="705196" y="559108"/>
            <a:ext cx="10447315" cy="1132040"/>
          </a:xfrm>
        </p:spPr>
        <p:txBody>
          <a:bodyPr>
            <a:normAutofit/>
          </a:bodyPr>
          <a:lstStyle/>
          <a:p>
            <a:r>
              <a:rPr lang="en-US" sz="1900" dirty="0">
                <a:latin typeface="Bahnschrift SemiLight SemiConde" panose="020B0502040204020203" pitchFamily="34" charset="0"/>
              </a:rPr>
              <a:t>|  RESULTS  |</a:t>
            </a:r>
          </a:p>
          <a:p>
            <a:r>
              <a:rPr lang="en-US" sz="3600" b="1" dirty="0">
                <a:latin typeface="Bahnschrift SemiLight SemiConde" panose="020B0502040204020203" pitchFamily="34" charset="0"/>
              </a:rPr>
              <a:t>Bhiwandi MWH – Upcountry Routing</a:t>
            </a:r>
          </a:p>
        </p:txBody>
      </p:sp>
      <p:graphicFrame>
        <p:nvGraphicFramePr>
          <p:cNvPr id="7" name="Diagram 6">
            <a:extLst>
              <a:ext uri="{FF2B5EF4-FFF2-40B4-BE49-F238E27FC236}">
                <a16:creationId xmlns:a16="http://schemas.microsoft.com/office/drawing/2014/main" id="{A6357765-47A4-37D4-A0F8-3AB77C7A7C06}"/>
              </a:ext>
            </a:extLst>
          </p:cNvPr>
          <p:cNvGraphicFramePr/>
          <p:nvPr>
            <p:extLst>
              <p:ext uri="{D42A27DB-BD31-4B8C-83A1-F6EECF244321}">
                <p14:modId xmlns:p14="http://schemas.microsoft.com/office/powerpoint/2010/main" val="2904351957"/>
              </p:ext>
            </p:extLst>
          </p:nvPr>
        </p:nvGraphicFramePr>
        <p:xfrm>
          <a:off x="705196" y="2493138"/>
          <a:ext cx="6541729" cy="316598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extBox 1">
            <a:extLst>
              <a:ext uri="{FF2B5EF4-FFF2-40B4-BE49-F238E27FC236}">
                <a16:creationId xmlns:a16="http://schemas.microsoft.com/office/drawing/2014/main" id="{A0133154-F621-C9FE-A828-460B7249D831}"/>
              </a:ext>
            </a:extLst>
          </p:cNvPr>
          <p:cNvSpPr txBox="1"/>
          <p:nvPr/>
        </p:nvSpPr>
        <p:spPr>
          <a:xfrm>
            <a:off x="705195" y="1892088"/>
            <a:ext cx="7111449" cy="400110"/>
          </a:xfrm>
          <a:prstGeom prst="rect">
            <a:avLst/>
          </a:prstGeom>
          <a:noFill/>
        </p:spPr>
        <p:txBody>
          <a:bodyPr wrap="square" rtlCol="0">
            <a:spAutoFit/>
          </a:bodyPr>
          <a:lstStyle/>
          <a:p>
            <a:r>
              <a:rPr lang="en-US" sz="2000" b="1" dirty="0">
                <a:solidFill>
                  <a:schemeClr val="bg1"/>
                </a:solidFill>
                <a:latin typeface="Book Antiqua" panose="02040602050305030304" pitchFamily="18" charset="0"/>
              </a:rPr>
              <a:t>Vehicle 2: Eicher 17 Feet 		Distance covered: 983 KM</a:t>
            </a:r>
            <a:endParaRPr lang="en-IN" sz="2000" b="1" dirty="0">
              <a:solidFill>
                <a:schemeClr val="bg1"/>
              </a:solidFill>
              <a:latin typeface="Book Antiqua" panose="02040602050305030304" pitchFamily="18" charset="0"/>
            </a:endParaRPr>
          </a:p>
        </p:txBody>
      </p:sp>
    </p:spTree>
    <p:extLst>
      <p:ext uri="{BB962C8B-B14F-4D97-AF65-F5344CB8AC3E}">
        <p14:creationId xmlns:p14="http://schemas.microsoft.com/office/powerpoint/2010/main" val="22640672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ubtitle 2">
            <a:extLst>
              <a:ext uri="{FF2B5EF4-FFF2-40B4-BE49-F238E27FC236}">
                <a16:creationId xmlns:a16="http://schemas.microsoft.com/office/drawing/2014/main" id="{27C92BA6-82E5-287D-9039-CF873D8EEBD7}"/>
              </a:ext>
            </a:extLst>
          </p:cNvPr>
          <p:cNvSpPr>
            <a:spLocks noGrp="1"/>
          </p:cNvSpPr>
          <p:nvPr>
            <p:ph type="subTitle" idx="1"/>
          </p:nvPr>
        </p:nvSpPr>
        <p:spPr>
          <a:xfrm>
            <a:off x="705196" y="559108"/>
            <a:ext cx="10447315" cy="1132040"/>
          </a:xfrm>
        </p:spPr>
        <p:txBody>
          <a:bodyPr>
            <a:normAutofit/>
          </a:bodyPr>
          <a:lstStyle/>
          <a:p>
            <a:r>
              <a:rPr lang="en-US" sz="1900" dirty="0">
                <a:latin typeface="Bahnschrift SemiLight SemiConde" panose="020B0502040204020203" pitchFamily="34" charset="0"/>
              </a:rPr>
              <a:t>|  RESULTS  |</a:t>
            </a:r>
          </a:p>
          <a:p>
            <a:r>
              <a:rPr lang="en-US" sz="3600" b="1" dirty="0">
                <a:latin typeface="Bahnschrift SemiLight SemiConde" panose="020B0502040204020203" pitchFamily="34" charset="0"/>
              </a:rPr>
              <a:t>Bhiwandi MWH – Upcountry Routing</a:t>
            </a:r>
          </a:p>
        </p:txBody>
      </p:sp>
      <p:graphicFrame>
        <p:nvGraphicFramePr>
          <p:cNvPr id="7" name="Diagram 6">
            <a:extLst>
              <a:ext uri="{FF2B5EF4-FFF2-40B4-BE49-F238E27FC236}">
                <a16:creationId xmlns:a16="http://schemas.microsoft.com/office/drawing/2014/main" id="{A6357765-47A4-37D4-A0F8-3AB77C7A7C06}"/>
              </a:ext>
            </a:extLst>
          </p:cNvPr>
          <p:cNvGraphicFramePr/>
          <p:nvPr>
            <p:extLst>
              <p:ext uri="{D42A27DB-BD31-4B8C-83A1-F6EECF244321}">
                <p14:modId xmlns:p14="http://schemas.microsoft.com/office/powerpoint/2010/main" val="2902138413"/>
              </p:ext>
            </p:extLst>
          </p:nvPr>
        </p:nvGraphicFramePr>
        <p:xfrm>
          <a:off x="705196" y="2493138"/>
          <a:ext cx="8183165" cy="316598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extBox 1">
            <a:extLst>
              <a:ext uri="{FF2B5EF4-FFF2-40B4-BE49-F238E27FC236}">
                <a16:creationId xmlns:a16="http://schemas.microsoft.com/office/drawing/2014/main" id="{A0133154-F621-C9FE-A828-460B7249D831}"/>
              </a:ext>
            </a:extLst>
          </p:cNvPr>
          <p:cNvSpPr txBox="1"/>
          <p:nvPr/>
        </p:nvSpPr>
        <p:spPr>
          <a:xfrm>
            <a:off x="705195" y="1892088"/>
            <a:ext cx="7111449" cy="400110"/>
          </a:xfrm>
          <a:prstGeom prst="rect">
            <a:avLst/>
          </a:prstGeom>
          <a:noFill/>
        </p:spPr>
        <p:txBody>
          <a:bodyPr wrap="square" rtlCol="0">
            <a:spAutoFit/>
          </a:bodyPr>
          <a:lstStyle/>
          <a:p>
            <a:r>
              <a:rPr lang="en-US" sz="2000" b="1" dirty="0">
                <a:solidFill>
                  <a:schemeClr val="bg1"/>
                </a:solidFill>
                <a:latin typeface="Book Antiqua" panose="02040602050305030304" pitchFamily="18" charset="0"/>
              </a:rPr>
              <a:t>Vehicle 3: Eicher 17 Feet 		Distance covered: 1261 KM</a:t>
            </a:r>
            <a:endParaRPr lang="en-IN" sz="2000" b="1" dirty="0">
              <a:solidFill>
                <a:schemeClr val="bg1"/>
              </a:solidFill>
              <a:latin typeface="Book Antiqua" panose="02040602050305030304" pitchFamily="18" charset="0"/>
            </a:endParaRPr>
          </a:p>
        </p:txBody>
      </p:sp>
    </p:spTree>
    <p:extLst>
      <p:ext uri="{BB962C8B-B14F-4D97-AF65-F5344CB8AC3E}">
        <p14:creationId xmlns:p14="http://schemas.microsoft.com/office/powerpoint/2010/main" val="4207123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ubtitle 2">
            <a:extLst>
              <a:ext uri="{FF2B5EF4-FFF2-40B4-BE49-F238E27FC236}">
                <a16:creationId xmlns:a16="http://schemas.microsoft.com/office/drawing/2014/main" id="{27C92BA6-82E5-287D-9039-CF873D8EEBD7}"/>
              </a:ext>
            </a:extLst>
          </p:cNvPr>
          <p:cNvSpPr>
            <a:spLocks noGrp="1"/>
          </p:cNvSpPr>
          <p:nvPr>
            <p:ph type="subTitle" idx="1"/>
          </p:nvPr>
        </p:nvSpPr>
        <p:spPr>
          <a:xfrm>
            <a:off x="705196" y="559108"/>
            <a:ext cx="10447315" cy="1132040"/>
          </a:xfrm>
        </p:spPr>
        <p:txBody>
          <a:bodyPr>
            <a:normAutofit/>
          </a:bodyPr>
          <a:lstStyle/>
          <a:p>
            <a:r>
              <a:rPr lang="en-US" sz="1900" dirty="0">
                <a:latin typeface="Bahnschrift SemiLight SemiConde" panose="020B0502040204020203" pitchFamily="34" charset="0"/>
              </a:rPr>
              <a:t>|  RESULTS  |</a:t>
            </a:r>
          </a:p>
          <a:p>
            <a:r>
              <a:rPr lang="en-US" sz="3600" b="1" dirty="0">
                <a:latin typeface="Bahnschrift SemiLight SemiConde" panose="020B0502040204020203" pitchFamily="34" charset="0"/>
              </a:rPr>
              <a:t>Bhiwandi MWH – Upcountry Routing</a:t>
            </a:r>
          </a:p>
        </p:txBody>
      </p:sp>
      <p:sp>
        <p:nvSpPr>
          <p:cNvPr id="2" name="TextBox 1">
            <a:extLst>
              <a:ext uri="{FF2B5EF4-FFF2-40B4-BE49-F238E27FC236}">
                <a16:creationId xmlns:a16="http://schemas.microsoft.com/office/drawing/2014/main" id="{A0133154-F621-C9FE-A828-460B7249D831}"/>
              </a:ext>
            </a:extLst>
          </p:cNvPr>
          <p:cNvSpPr txBox="1"/>
          <p:nvPr/>
        </p:nvSpPr>
        <p:spPr>
          <a:xfrm>
            <a:off x="705195" y="1892088"/>
            <a:ext cx="7111449" cy="400110"/>
          </a:xfrm>
          <a:prstGeom prst="rect">
            <a:avLst/>
          </a:prstGeom>
          <a:noFill/>
        </p:spPr>
        <p:txBody>
          <a:bodyPr wrap="square" rtlCol="0">
            <a:spAutoFit/>
          </a:bodyPr>
          <a:lstStyle/>
          <a:p>
            <a:r>
              <a:rPr lang="en-US" sz="2000" b="1" dirty="0">
                <a:solidFill>
                  <a:schemeClr val="bg1"/>
                </a:solidFill>
                <a:latin typeface="Book Antiqua" panose="02040602050305030304" pitchFamily="18" charset="0"/>
              </a:rPr>
              <a:t>Vehicle 4: Eicher 17 Feet 		Distance covered: 1197 KM</a:t>
            </a:r>
            <a:endParaRPr lang="en-IN" sz="2000" b="1" dirty="0">
              <a:solidFill>
                <a:schemeClr val="bg1"/>
              </a:solidFill>
              <a:latin typeface="Book Antiqua" panose="02040602050305030304" pitchFamily="18" charset="0"/>
            </a:endParaRPr>
          </a:p>
        </p:txBody>
      </p:sp>
      <p:graphicFrame>
        <p:nvGraphicFramePr>
          <p:cNvPr id="3" name="Diagram 2">
            <a:extLst>
              <a:ext uri="{FF2B5EF4-FFF2-40B4-BE49-F238E27FC236}">
                <a16:creationId xmlns:a16="http://schemas.microsoft.com/office/drawing/2014/main" id="{BA743810-8C2F-DA03-9313-37E57C83E4C1}"/>
              </a:ext>
            </a:extLst>
          </p:cNvPr>
          <p:cNvGraphicFramePr/>
          <p:nvPr>
            <p:extLst>
              <p:ext uri="{D42A27DB-BD31-4B8C-83A1-F6EECF244321}">
                <p14:modId xmlns:p14="http://schemas.microsoft.com/office/powerpoint/2010/main" val="1089726054"/>
              </p:ext>
            </p:extLst>
          </p:nvPr>
        </p:nvGraphicFramePr>
        <p:xfrm>
          <a:off x="705196" y="2493138"/>
          <a:ext cx="6541729" cy="316598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802519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ubtitle 2">
            <a:extLst>
              <a:ext uri="{FF2B5EF4-FFF2-40B4-BE49-F238E27FC236}">
                <a16:creationId xmlns:a16="http://schemas.microsoft.com/office/drawing/2014/main" id="{27C92BA6-82E5-287D-9039-CF873D8EEBD7}"/>
              </a:ext>
            </a:extLst>
          </p:cNvPr>
          <p:cNvSpPr>
            <a:spLocks noGrp="1"/>
          </p:cNvSpPr>
          <p:nvPr>
            <p:ph type="subTitle" idx="1"/>
          </p:nvPr>
        </p:nvSpPr>
        <p:spPr>
          <a:xfrm>
            <a:off x="705196" y="559108"/>
            <a:ext cx="10447315" cy="1132040"/>
          </a:xfrm>
        </p:spPr>
        <p:txBody>
          <a:bodyPr>
            <a:normAutofit/>
          </a:bodyPr>
          <a:lstStyle/>
          <a:p>
            <a:r>
              <a:rPr lang="en-US" sz="1900" dirty="0">
                <a:latin typeface="Bahnschrift SemiLight SemiConde" panose="020B0502040204020203" pitchFamily="34" charset="0"/>
              </a:rPr>
              <a:t>|  RESULTS  |</a:t>
            </a:r>
          </a:p>
          <a:p>
            <a:r>
              <a:rPr lang="en-US" sz="3600" b="1" dirty="0">
                <a:latin typeface="Bahnschrift SemiLight SemiConde" panose="020B0502040204020203" pitchFamily="34" charset="0"/>
              </a:rPr>
              <a:t>Bhiwandi MWH – Upcountry Routing</a:t>
            </a:r>
          </a:p>
        </p:txBody>
      </p:sp>
      <p:sp>
        <p:nvSpPr>
          <p:cNvPr id="2" name="TextBox 1">
            <a:extLst>
              <a:ext uri="{FF2B5EF4-FFF2-40B4-BE49-F238E27FC236}">
                <a16:creationId xmlns:a16="http://schemas.microsoft.com/office/drawing/2014/main" id="{A0133154-F621-C9FE-A828-460B7249D831}"/>
              </a:ext>
            </a:extLst>
          </p:cNvPr>
          <p:cNvSpPr txBox="1"/>
          <p:nvPr/>
        </p:nvSpPr>
        <p:spPr>
          <a:xfrm>
            <a:off x="705195" y="1892088"/>
            <a:ext cx="7111449" cy="400110"/>
          </a:xfrm>
          <a:prstGeom prst="rect">
            <a:avLst/>
          </a:prstGeom>
          <a:noFill/>
        </p:spPr>
        <p:txBody>
          <a:bodyPr wrap="square" rtlCol="0">
            <a:spAutoFit/>
          </a:bodyPr>
          <a:lstStyle/>
          <a:p>
            <a:r>
              <a:rPr lang="en-US" sz="2000" b="1" dirty="0">
                <a:solidFill>
                  <a:schemeClr val="bg1"/>
                </a:solidFill>
                <a:latin typeface="Book Antiqua" panose="02040602050305030304" pitchFamily="18" charset="0"/>
              </a:rPr>
              <a:t>Vehicle 5: Eicher 17 Feet 		Distance covered: 1688 KM</a:t>
            </a:r>
            <a:endParaRPr lang="en-IN" sz="2000" b="1" dirty="0">
              <a:solidFill>
                <a:schemeClr val="bg1"/>
              </a:solidFill>
              <a:latin typeface="Book Antiqua" panose="02040602050305030304" pitchFamily="18" charset="0"/>
            </a:endParaRPr>
          </a:p>
        </p:txBody>
      </p:sp>
      <p:graphicFrame>
        <p:nvGraphicFramePr>
          <p:cNvPr id="3" name="Diagram 2">
            <a:extLst>
              <a:ext uri="{FF2B5EF4-FFF2-40B4-BE49-F238E27FC236}">
                <a16:creationId xmlns:a16="http://schemas.microsoft.com/office/drawing/2014/main" id="{BA743810-8C2F-DA03-9313-37E57C83E4C1}"/>
              </a:ext>
            </a:extLst>
          </p:cNvPr>
          <p:cNvGraphicFramePr/>
          <p:nvPr>
            <p:extLst>
              <p:ext uri="{D42A27DB-BD31-4B8C-83A1-F6EECF244321}">
                <p14:modId xmlns:p14="http://schemas.microsoft.com/office/powerpoint/2010/main" val="1643768652"/>
              </p:ext>
            </p:extLst>
          </p:nvPr>
        </p:nvGraphicFramePr>
        <p:xfrm>
          <a:off x="705196" y="2493138"/>
          <a:ext cx="6541729" cy="316598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999796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082DE7B-1FA4-A2B0-8380-8292F2D76473}"/>
              </a:ext>
            </a:extLst>
          </p:cNvPr>
          <p:cNvSpPr>
            <a:spLocks noGrp="1"/>
          </p:cNvSpPr>
          <p:nvPr>
            <p:ph type="subTitle" idx="1"/>
          </p:nvPr>
        </p:nvSpPr>
        <p:spPr>
          <a:xfrm>
            <a:off x="705196" y="559108"/>
            <a:ext cx="10447315" cy="1132040"/>
          </a:xfrm>
        </p:spPr>
        <p:txBody>
          <a:bodyPr>
            <a:normAutofit/>
          </a:bodyPr>
          <a:lstStyle/>
          <a:p>
            <a:r>
              <a:rPr lang="en-US" sz="1900" dirty="0">
                <a:latin typeface="Bahnschrift SemiLight SemiConde" panose="020B0502040204020203" pitchFamily="34" charset="0"/>
              </a:rPr>
              <a:t>|  WHAT COMPANY DO  |</a:t>
            </a:r>
          </a:p>
          <a:p>
            <a:r>
              <a:rPr lang="en-US" sz="3600" b="1" dirty="0">
                <a:latin typeface="Bahnschrift SemiLight SemiConde" panose="020B0502040204020203" pitchFamily="34" charset="0"/>
              </a:rPr>
              <a:t>Services</a:t>
            </a:r>
          </a:p>
        </p:txBody>
      </p:sp>
      <p:graphicFrame>
        <p:nvGraphicFramePr>
          <p:cNvPr id="4" name="Diagram 3">
            <a:extLst>
              <a:ext uri="{FF2B5EF4-FFF2-40B4-BE49-F238E27FC236}">
                <a16:creationId xmlns:a16="http://schemas.microsoft.com/office/drawing/2014/main" id="{2922E274-1985-C1C7-403B-C92042E9C028}"/>
              </a:ext>
            </a:extLst>
          </p:cNvPr>
          <p:cNvGraphicFramePr/>
          <p:nvPr>
            <p:extLst>
              <p:ext uri="{D42A27DB-BD31-4B8C-83A1-F6EECF244321}">
                <p14:modId xmlns:p14="http://schemas.microsoft.com/office/powerpoint/2010/main" val="2153525848"/>
              </p:ext>
            </p:extLst>
          </p:nvPr>
        </p:nvGraphicFramePr>
        <p:xfrm>
          <a:off x="705196" y="1691148"/>
          <a:ext cx="9481574" cy="447367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0366289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C71F55E-72CC-9644-E9DC-A3FCC3B469C2}"/>
              </a:ext>
            </a:extLst>
          </p:cNvPr>
          <p:cNvSpPr>
            <a:spLocks noGrp="1"/>
          </p:cNvSpPr>
          <p:nvPr>
            <p:ph type="ctrTitle"/>
          </p:nvPr>
        </p:nvSpPr>
        <p:spPr>
          <a:xfrm>
            <a:off x="790317" y="4188542"/>
            <a:ext cx="7980057" cy="1999499"/>
          </a:xfrm>
        </p:spPr>
        <p:txBody>
          <a:bodyPr/>
          <a:lstStyle/>
          <a:p>
            <a:r>
              <a:rPr lang="en-US" b="1" spc="0" dirty="0">
                <a:ln w="12700">
                  <a:solidFill>
                    <a:schemeClr val="accent3">
                      <a:lumMod val="50000"/>
                    </a:schemeClr>
                  </a:solidFill>
                  <a:prstDash val="solid"/>
                </a:ln>
                <a:solidFill>
                  <a:srgbClr val="0070C0"/>
                </a:solidFill>
                <a:effectLst>
                  <a:innerShdw blurRad="177800">
                    <a:schemeClr val="accent3">
                      <a:lumMod val="50000"/>
                    </a:schemeClr>
                  </a:innerShdw>
                </a:effectLst>
              </a:rPr>
              <a:t>RWH-Kolkata</a:t>
            </a:r>
            <a:endParaRPr lang="en-IN" b="1" spc="0" dirty="0">
              <a:ln w="12700">
                <a:solidFill>
                  <a:schemeClr val="accent3">
                    <a:lumMod val="50000"/>
                  </a:schemeClr>
                </a:solidFill>
                <a:prstDash val="solid"/>
              </a:ln>
              <a:solidFill>
                <a:srgbClr val="0070C0"/>
              </a:solidFill>
              <a:effectLst>
                <a:innerShdw blurRad="177800">
                  <a:schemeClr val="accent3">
                    <a:lumMod val="50000"/>
                  </a:schemeClr>
                </a:innerShdw>
              </a:effectLst>
            </a:endParaRPr>
          </a:p>
        </p:txBody>
      </p:sp>
    </p:spTree>
    <p:extLst>
      <p:ext uri="{BB962C8B-B14F-4D97-AF65-F5344CB8AC3E}">
        <p14:creationId xmlns:p14="http://schemas.microsoft.com/office/powerpoint/2010/main" val="5113299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ubtitle 2">
            <a:extLst>
              <a:ext uri="{FF2B5EF4-FFF2-40B4-BE49-F238E27FC236}">
                <a16:creationId xmlns:a16="http://schemas.microsoft.com/office/drawing/2014/main" id="{27C92BA6-82E5-287D-9039-CF873D8EEBD7}"/>
              </a:ext>
            </a:extLst>
          </p:cNvPr>
          <p:cNvSpPr>
            <a:spLocks noGrp="1"/>
          </p:cNvSpPr>
          <p:nvPr>
            <p:ph type="subTitle" idx="1"/>
          </p:nvPr>
        </p:nvSpPr>
        <p:spPr>
          <a:xfrm>
            <a:off x="705196" y="559108"/>
            <a:ext cx="10447315" cy="1132040"/>
          </a:xfrm>
        </p:spPr>
        <p:txBody>
          <a:bodyPr>
            <a:normAutofit/>
          </a:bodyPr>
          <a:lstStyle/>
          <a:p>
            <a:r>
              <a:rPr lang="en-US" sz="1900" dirty="0">
                <a:latin typeface="Bahnschrift SemiLight SemiConde" panose="020B0502040204020203" pitchFamily="34" charset="0"/>
              </a:rPr>
              <a:t>|  RESULTS  |</a:t>
            </a:r>
          </a:p>
          <a:p>
            <a:r>
              <a:rPr lang="en-US" sz="3600" b="1" dirty="0">
                <a:latin typeface="Bahnschrift SemiLight SemiConde" panose="020B0502040204020203" pitchFamily="34" charset="0"/>
              </a:rPr>
              <a:t>RWH Kolkata – Incity  Routing</a:t>
            </a:r>
          </a:p>
        </p:txBody>
      </p:sp>
      <p:sp>
        <p:nvSpPr>
          <p:cNvPr id="5" name="TextBox 4">
            <a:extLst>
              <a:ext uri="{FF2B5EF4-FFF2-40B4-BE49-F238E27FC236}">
                <a16:creationId xmlns:a16="http://schemas.microsoft.com/office/drawing/2014/main" id="{5F210888-1AD1-CD65-A186-04F33F74B6B0}"/>
              </a:ext>
            </a:extLst>
          </p:cNvPr>
          <p:cNvSpPr txBox="1"/>
          <p:nvPr/>
        </p:nvSpPr>
        <p:spPr>
          <a:xfrm>
            <a:off x="705196" y="1892088"/>
            <a:ext cx="7858701" cy="400110"/>
          </a:xfrm>
          <a:prstGeom prst="rect">
            <a:avLst/>
          </a:prstGeom>
          <a:noFill/>
        </p:spPr>
        <p:txBody>
          <a:bodyPr wrap="square" rtlCol="0">
            <a:spAutoFit/>
          </a:bodyPr>
          <a:lstStyle/>
          <a:p>
            <a:r>
              <a:rPr lang="en-US" sz="2000" b="1" dirty="0">
                <a:solidFill>
                  <a:schemeClr val="bg1"/>
                </a:solidFill>
                <a:latin typeface="Book Antiqua" panose="02040602050305030304" pitchFamily="18" charset="0"/>
              </a:rPr>
              <a:t>Vehicle 1: Tata Ace 		Distance covered: 62 KM</a:t>
            </a:r>
            <a:endParaRPr lang="en-IN" sz="2000" b="1" dirty="0">
              <a:solidFill>
                <a:schemeClr val="bg1"/>
              </a:solidFill>
              <a:latin typeface="Book Antiqua" panose="02040602050305030304" pitchFamily="18" charset="0"/>
            </a:endParaRPr>
          </a:p>
        </p:txBody>
      </p:sp>
      <p:graphicFrame>
        <p:nvGraphicFramePr>
          <p:cNvPr id="7" name="Diagram 6">
            <a:extLst>
              <a:ext uri="{FF2B5EF4-FFF2-40B4-BE49-F238E27FC236}">
                <a16:creationId xmlns:a16="http://schemas.microsoft.com/office/drawing/2014/main" id="{A6357765-47A4-37D4-A0F8-3AB77C7A7C06}"/>
              </a:ext>
            </a:extLst>
          </p:cNvPr>
          <p:cNvGraphicFramePr/>
          <p:nvPr>
            <p:extLst>
              <p:ext uri="{D42A27DB-BD31-4B8C-83A1-F6EECF244321}">
                <p14:modId xmlns:p14="http://schemas.microsoft.com/office/powerpoint/2010/main" val="2935319039"/>
              </p:ext>
            </p:extLst>
          </p:nvPr>
        </p:nvGraphicFramePr>
        <p:xfrm>
          <a:off x="1471561" y="2261420"/>
          <a:ext cx="6718710" cy="434671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8651454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0133154-F621-C9FE-A828-460B7249D831}"/>
              </a:ext>
            </a:extLst>
          </p:cNvPr>
          <p:cNvSpPr txBox="1"/>
          <p:nvPr/>
        </p:nvSpPr>
        <p:spPr>
          <a:xfrm>
            <a:off x="705195" y="1892088"/>
            <a:ext cx="7111449" cy="400110"/>
          </a:xfrm>
          <a:prstGeom prst="rect">
            <a:avLst/>
          </a:prstGeom>
          <a:noFill/>
        </p:spPr>
        <p:txBody>
          <a:bodyPr wrap="square" rtlCol="0">
            <a:spAutoFit/>
          </a:bodyPr>
          <a:lstStyle/>
          <a:p>
            <a:r>
              <a:rPr lang="en-US" sz="2000" b="1" dirty="0">
                <a:solidFill>
                  <a:schemeClr val="bg1"/>
                </a:solidFill>
                <a:latin typeface="Book Antiqua" panose="02040602050305030304" pitchFamily="18" charset="0"/>
              </a:rPr>
              <a:t>Vehicle 1: Eicher 14 Feet 		Distance covered: 261 KM</a:t>
            </a:r>
            <a:endParaRPr lang="en-IN" sz="2000" b="1" dirty="0">
              <a:solidFill>
                <a:schemeClr val="bg1"/>
              </a:solidFill>
              <a:latin typeface="Book Antiqua" panose="02040602050305030304" pitchFamily="18" charset="0"/>
            </a:endParaRPr>
          </a:p>
        </p:txBody>
      </p:sp>
      <p:graphicFrame>
        <p:nvGraphicFramePr>
          <p:cNvPr id="3" name="Diagram 2">
            <a:extLst>
              <a:ext uri="{FF2B5EF4-FFF2-40B4-BE49-F238E27FC236}">
                <a16:creationId xmlns:a16="http://schemas.microsoft.com/office/drawing/2014/main" id="{BA743810-8C2F-DA03-9313-37E57C83E4C1}"/>
              </a:ext>
            </a:extLst>
          </p:cNvPr>
          <p:cNvGraphicFramePr/>
          <p:nvPr>
            <p:extLst>
              <p:ext uri="{D42A27DB-BD31-4B8C-83A1-F6EECF244321}">
                <p14:modId xmlns:p14="http://schemas.microsoft.com/office/powerpoint/2010/main" val="3238517264"/>
              </p:ext>
            </p:extLst>
          </p:nvPr>
        </p:nvGraphicFramePr>
        <p:xfrm>
          <a:off x="705196" y="2493138"/>
          <a:ext cx="7917694" cy="316598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Subtitle 2">
            <a:extLst>
              <a:ext uri="{FF2B5EF4-FFF2-40B4-BE49-F238E27FC236}">
                <a16:creationId xmlns:a16="http://schemas.microsoft.com/office/drawing/2014/main" id="{F31D27E0-EF89-9AA3-30C2-5409F0E11DFC}"/>
              </a:ext>
            </a:extLst>
          </p:cNvPr>
          <p:cNvSpPr>
            <a:spLocks noGrp="1"/>
          </p:cNvSpPr>
          <p:nvPr>
            <p:ph type="subTitle" idx="1"/>
          </p:nvPr>
        </p:nvSpPr>
        <p:spPr>
          <a:xfrm>
            <a:off x="705196" y="559108"/>
            <a:ext cx="10447315" cy="1132040"/>
          </a:xfrm>
        </p:spPr>
        <p:txBody>
          <a:bodyPr>
            <a:normAutofit/>
          </a:bodyPr>
          <a:lstStyle/>
          <a:p>
            <a:r>
              <a:rPr lang="en-US" sz="1900" dirty="0">
                <a:latin typeface="Bahnschrift SemiLight SemiConde" panose="020B0502040204020203" pitchFamily="34" charset="0"/>
              </a:rPr>
              <a:t>|  RESULTS  |</a:t>
            </a:r>
          </a:p>
          <a:p>
            <a:r>
              <a:rPr lang="en-US" sz="3600" b="1" dirty="0">
                <a:latin typeface="Bahnschrift SemiLight SemiConde" panose="020B0502040204020203" pitchFamily="34" charset="0"/>
              </a:rPr>
              <a:t>RWH Kolkata – Upcountry  Routing</a:t>
            </a:r>
          </a:p>
        </p:txBody>
      </p:sp>
    </p:spTree>
    <p:extLst>
      <p:ext uri="{BB962C8B-B14F-4D97-AF65-F5344CB8AC3E}">
        <p14:creationId xmlns:p14="http://schemas.microsoft.com/office/powerpoint/2010/main" val="4585502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0133154-F621-C9FE-A828-460B7249D831}"/>
              </a:ext>
            </a:extLst>
          </p:cNvPr>
          <p:cNvSpPr txBox="1"/>
          <p:nvPr/>
        </p:nvSpPr>
        <p:spPr>
          <a:xfrm>
            <a:off x="705195" y="1892088"/>
            <a:ext cx="7111449" cy="400110"/>
          </a:xfrm>
          <a:prstGeom prst="rect">
            <a:avLst/>
          </a:prstGeom>
          <a:noFill/>
        </p:spPr>
        <p:txBody>
          <a:bodyPr wrap="square" rtlCol="0">
            <a:spAutoFit/>
          </a:bodyPr>
          <a:lstStyle/>
          <a:p>
            <a:r>
              <a:rPr lang="en-US" sz="2000" b="1" dirty="0">
                <a:solidFill>
                  <a:schemeClr val="bg1"/>
                </a:solidFill>
                <a:latin typeface="Book Antiqua" panose="02040602050305030304" pitchFamily="18" charset="0"/>
              </a:rPr>
              <a:t>Vehicle 2: Eicher 17 Feet 		Distance covered: 631 KM</a:t>
            </a:r>
            <a:endParaRPr lang="en-IN" sz="2000" b="1" dirty="0">
              <a:solidFill>
                <a:schemeClr val="bg1"/>
              </a:solidFill>
              <a:latin typeface="Book Antiqua" panose="02040602050305030304" pitchFamily="18" charset="0"/>
            </a:endParaRPr>
          </a:p>
        </p:txBody>
      </p:sp>
      <p:graphicFrame>
        <p:nvGraphicFramePr>
          <p:cNvPr id="3" name="Diagram 2">
            <a:extLst>
              <a:ext uri="{FF2B5EF4-FFF2-40B4-BE49-F238E27FC236}">
                <a16:creationId xmlns:a16="http://schemas.microsoft.com/office/drawing/2014/main" id="{BA743810-8C2F-DA03-9313-37E57C83E4C1}"/>
              </a:ext>
            </a:extLst>
          </p:cNvPr>
          <p:cNvGraphicFramePr/>
          <p:nvPr>
            <p:extLst>
              <p:ext uri="{D42A27DB-BD31-4B8C-83A1-F6EECF244321}">
                <p14:modId xmlns:p14="http://schemas.microsoft.com/office/powerpoint/2010/main" val="846253087"/>
              </p:ext>
            </p:extLst>
          </p:nvPr>
        </p:nvGraphicFramePr>
        <p:xfrm>
          <a:off x="705197" y="2493138"/>
          <a:ext cx="6393694" cy="316598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Subtitle 2">
            <a:extLst>
              <a:ext uri="{FF2B5EF4-FFF2-40B4-BE49-F238E27FC236}">
                <a16:creationId xmlns:a16="http://schemas.microsoft.com/office/drawing/2014/main" id="{55EFEAF9-6D4A-32DD-2C82-AE68FFBDC44D}"/>
              </a:ext>
            </a:extLst>
          </p:cNvPr>
          <p:cNvSpPr>
            <a:spLocks noGrp="1"/>
          </p:cNvSpPr>
          <p:nvPr>
            <p:ph type="subTitle" idx="1"/>
          </p:nvPr>
        </p:nvSpPr>
        <p:spPr>
          <a:xfrm>
            <a:off x="705196" y="559108"/>
            <a:ext cx="10447315" cy="1132040"/>
          </a:xfrm>
        </p:spPr>
        <p:txBody>
          <a:bodyPr>
            <a:normAutofit/>
          </a:bodyPr>
          <a:lstStyle/>
          <a:p>
            <a:r>
              <a:rPr lang="en-US" sz="1900" dirty="0">
                <a:latin typeface="Bahnschrift SemiLight SemiConde" panose="020B0502040204020203" pitchFamily="34" charset="0"/>
              </a:rPr>
              <a:t>|  RESULTS  |</a:t>
            </a:r>
          </a:p>
          <a:p>
            <a:r>
              <a:rPr lang="en-US" sz="3600" b="1" dirty="0">
                <a:latin typeface="Bahnschrift SemiLight SemiConde" panose="020B0502040204020203" pitchFamily="34" charset="0"/>
              </a:rPr>
              <a:t>RWH Kolkata – Upcountry  Routing</a:t>
            </a:r>
          </a:p>
        </p:txBody>
      </p:sp>
    </p:spTree>
    <p:extLst>
      <p:ext uri="{BB962C8B-B14F-4D97-AF65-F5344CB8AC3E}">
        <p14:creationId xmlns:p14="http://schemas.microsoft.com/office/powerpoint/2010/main" val="184458534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0133154-F621-C9FE-A828-460B7249D831}"/>
              </a:ext>
            </a:extLst>
          </p:cNvPr>
          <p:cNvSpPr txBox="1"/>
          <p:nvPr/>
        </p:nvSpPr>
        <p:spPr>
          <a:xfrm>
            <a:off x="705194" y="1892088"/>
            <a:ext cx="8075011" cy="400110"/>
          </a:xfrm>
          <a:prstGeom prst="rect">
            <a:avLst/>
          </a:prstGeom>
          <a:noFill/>
        </p:spPr>
        <p:txBody>
          <a:bodyPr wrap="square" rtlCol="0">
            <a:spAutoFit/>
          </a:bodyPr>
          <a:lstStyle/>
          <a:p>
            <a:r>
              <a:rPr lang="en-US" sz="2000" b="1" dirty="0">
                <a:solidFill>
                  <a:schemeClr val="bg1"/>
                </a:solidFill>
                <a:latin typeface="Book Antiqua" panose="02040602050305030304" pitchFamily="18" charset="0"/>
              </a:rPr>
              <a:t>Vehicle 3: Container 32 FT SXL 		Distance covered: 1629 KM</a:t>
            </a:r>
            <a:endParaRPr lang="en-IN" sz="2000" b="1" dirty="0">
              <a:solidFill>
                <a:schemeClr val="bg1"/>
              </a:solidFill>
              <a:latin typeface="Book Antiqua" panose="02040602050305030304" pitchFamily="18" charset="0"/>
            </a:endParaRPr>
          </a:p>
        </p:txBody>
      </p:sp>
      <p:graphicFrame>
        <p:nvGraphicFramePr>
          <p:cNvPr id="3" name="Diagram 2">
            <a:extLst>
              <a:ext uri="{FF2B5EF4-FFF2-40B4-BE49-F238E27FC236}">
                <a16:creationId xmlns:a16="http://schemas.microsoft.com/office/drawing/2014/main" id="{BA743810-8C2F-DA03-9313-37E57C83E4C1}"/>
              </a:ext>
            </a:extLst>
          </p:cNvPr>
          <p:cNvGraphicFramePr/>
          <p:nvPr>
            <p:extLst>
              <p:ext uri="{D42A27DB-BD31-4B8C-83A1-F6EECF244321}">
                <p14:modId xmlns:p14="http://schemas.microsoft.com/office/powerpoint/2010/main" val="2540513809"/>
              </p:ext>
            </p:extLst>
          </p:nvPr>
        </p:nvGraphicFramePr>
        <p:xfrm>
          <a:off x="705197" y="2493138"/>
          <a:ext cx="6393694" cy="316598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Subtitle 2">
            <a:extLst>
              <a:ext uri="{FF2B5EF4-FFF2-40B4-BE49-F238E27FC236}">
                <a16:creationId xmlns:a16="http://schemas.microsoft.com/office/drawing/2014/main" id="{1A9F75AB-4A1B-8815-5CBE-E53DE1254905}"/>
              </a:ext>
            </a:extLst>
          </p:cNvPr>
          <p:cNvSpPr>
            <a:spLocks noGrp="1"/>
          </p:cNvSpPr>
          <p:nvPr>
            <p:ph type="subTitle" idx="1"/>
          </p:nvPr>
        </p:nvSpPr>
        <p:spPr>
          <a:xfrm>
            <a:off x="705196" y="559108"/>
            <a:ext cx="10447315" cy="1132040"/>
          </a:xfrm>
        </p:spPr>
        <p:txBody>
          <a:bodyPr>
            <a:normAutofit/>
          </a:bodyPr>
          <a:lstStyle/>
          <a:p>
            <a:r>
              <a:rPr lang="en-US" sz="1900" dirty="0">
                <a:latin typeface="Bahnschrift SemiLight SemiConde" panose="020B0502040204020203" pitchFamily="34" charset="0"/>
              </a:rPr>
              <a:t>|  RESULTS  |</a:t>
            </a:r>
          </a:p>
          <a:p>
            <a:r>
              <a:rPr lang="en-US" sz="3600" b="1" dirty="0">
                <a:latin typeface="Bahnschrift SemiLight SemiConde" panose="020B0502040204020203" pitchFamily="34" charset="0"/>
              </a:rPr>
              <a:t>RWH Kolkata – Upcountry  Routing</a:t>
            </a:r>
          </a:p>
        </p:txBody>
      </p:sp>
    </p:spTree>
    <p:extLst>
      <p:ext uri="{BB962C8B-B14F-4D97-AF65-F5344CB8AC3E}">
        <p14:creationId xmlns:p14="http://schemas.microsoft.com/office/powerpoint/2010/main" val="28443465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0133154-F621-C9FE-A828-460B7249D831}"/>
              </a:ext>
            </a:extLst>
          </p:cNvPr>
          <p:cNvSpPr txBox="1"/>
          <p:nvPr/>
        </p:nvSpPr>
        <p:spPr>
          <a:xfrm>
            <a:off x="705194" y="1892088"/>
            <a:ext cx="8075011" cy="400110"/>
          </a:xfrm>
          <a:prstGeom prst="rect">
            <a:avLst/>
          </a:prstGeom>
          <a:noFill/>
        </p:spPr>
        <p:txBody>
          <a:bodyPr wrap="square" rtlCol="0">
            <a:spAutoFit/>
          </a:bodyPr>
          <a:lstStyle/>
          <a:p>
            <a:r>
              <a:rPr lang="en-US" sz="2000" b="1" dirty="0">
                <a:solidFill>
                  <a:schemeClr val="bg1"/>
                </a:solidFill>
                <a:latin typeface="Book Antiqua" panose="02040602050305030304" pitchFamily="18" charset="0"/>
              </a:rPr>
              <a:t>Vehicle 4: Eicher 17 Feet 		Distance covered: 1629 KM</a:t>
            </a:r>
            <a:endParaRPr lang="en-IN" sz="2000" b="1" dirty="0">
              <a:solidFill>
                <a:schemeClr val="bg1"/>
              </a:solidFill>
              <a:latin typeface="Book Antiqua" panose="02040602050305030304" pitchFamily="18" charset="0"/>
            </a:endParaRPr>
          </a:p>
        </p:txBody>
      </p:sp>
      <p:graphicFrame>
        <p:nvGraphicFramePr>
          <p:cNvPr id="3" name="Diagram 2">
            <a:extLst>
              <a:ext uri="{FF2B5EF4-FFF2-40B4-BE49-F238E27FC236}">
                <a16:creationId xmlns:a16="http://schemas.microsoft.com/office/drawing/2014/main" id="{BA743810-8C2F-DA03-9313-37E57C83E4C1}"/>
              </a:ext>
            </a:extLst>
          </p:cNvPr>
          <p:cNvGraphicFramePr/>
          <p:nvPr>
            <p:extLst>
              <p:ext uri="{D42A27DB-BD31-4B8C-83A1-F6EECF244321}">
                <p14:modId xmlns:p14="http://schemas.microsoft.com/office/powerpoint/2010/main" val="2720738103"/>
              </p:ext>
            </p:extLst>
          </p:nvPr>
        </p:nvGraphicFramePr>
        <p:xfrm>
          <a:off x="705197" y="2493138"/>
          <a:ext cx="6393694" cy="316598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Subtitle 2">
            <a:extLst>
              <a:ext uri="{FF2B5EF4-FFF2-40B4-BE49-F238E27FC236}">
                <a16:creationId xmlns:a16="http://schemas.microsoft.com/office/drawing/2014/main" id="{0C1E2AE9-EAE0-3C0D-2F12-17B7BA4B1546}"/>
              </a:ext>
            </a:extLst>
          </p:cNvPr>
          <p:cNvSpPr>
            <a:spLocks noGrp="1"/>
          </p:cNvSpPr>
          <p:nvPr>
            <p:ph type="subTitle" idx="1"/>
          </p:nvPr>
        </p:nvSpPr>
        <p:spPr>
          <a:xfrm>
            <a:off x="705196" y="559108"/>
            <a:ext cx="10447315" cy="1132040"/>
          </a:xfrm>
        </p:spPr>
        <p:txBody>
          <a:bodyPr>
            <a:normAutofit/>
          </a:bodyPr>
          <a:lstStyle/>
          <a:p>
            <a:r>
              <a:rPr lang="en-US" sz="1900" dirty="0">
                <a:latin typeface="Bahnschrift SemiLight SemiConde" panose="020B0502040204020203" pitchFamily="34" charset="0"/>
              </a:rPr>
              <a:t>|  RESULTS  |</a:t>
            </a:r>
          </a:p>
          <a:p>
            <a:r>
              <a:rPr lang="en-US" sz="3600" b="1" dirty="0">
                <a:latin typeface="Bahnschrift SemiLight SemiConde" panose="020B0502040204020203" pitchFamily="34" charset="0"/>
              </a:rPr>
              <a:t>RWH Kolkata – Upcountry  Routing</a:t>
            </a:r>
          </a:p>
        </p:txBody>
      </p:sp>
    </p:spTree>
    <p:extLst>
      <p:ext uri="{BB962C8B-B14F-4D97-AF65-F5344CB8AC3E}">
        <p14:creationId xmlns:p14="http://schemas.microsoft.com/office/powerpoint/2010/main" val="137136716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2">
            <a:extLst>
              <a:ext uri="{FF2B5EF4-FFF2-40B4-BE49-F238E27FC236}">
                <a16:creationId xmlns:a16="http://schemas.microsoft.com/office/drawing/2014/main" id="{0C1E2AE9-EAE0-3C0D-2F12-17B7BA4B1546}"/>
              </a:ext>
            </a:extLst>
          </p:cNvPr>
          <p:cNvSpPr>
            <a:spLocks noGrp="1"/>
          </p:cNvSpPr>
          <p:nvPr>
            <p:ph type="subTitle" idx="1"/>
          </p:nvPr>
        </p:nvSpPr>
        <p:spPr>
          <a:xfrm>
            <a:off x="705196" y="559108"/>
            <a:ext cx="10447315" cy="1132040"/>
          </a:xfrm>
        </p:spPr>
        <p:txBody>
          <a:bodyPr>
            <a:normAutofit/>
          </a:bodyPr>
          <a:lstStyle/>
          <a:p>
            <a:r>
              <a:rPr lang="en-US" sz="1900" dirty="0">
                <a:latin typeface="Bahnschrift SemiLight SemiConde" panose="020B0502040204020203" pitchFamily="34" charset="0"/>
              </a:rPr>
              <a:t>|  FINAL RESULTS  |</a:t>
            </a:r>
          </a:p>
          <a:p>
            <a:r>
              <a:rPr lang="en-US" sz="3600" b="1" dirty="0">
                <a:latin typeface="Bahnschrift SemiLight SemiConde" panose="020B0502040204020203" pitchFamily="34" charset="0"/>
              </a:rPr>
              <a:t>Number of vehicles of each type to be rented</a:t>
            </a:r>
          </a:p>
        </p:txBody>
      </p:sp>
      <p:graphicFrame>
        <p:nvGraphicFramePr>
          <p:cNvPr id="6" name="Table 5">
            <a:extLst>
              <a:ext uri="{FF2B5EF4-FFF2-40B4-BE49-F238E27FC236}">
                <a16:creationId xmlns:a16="http://schemas.microsoft.com/office/drawing/2014/main" id="{439763DF-8A16-8867-734F-DC6C48832F6D}"/>
              </a:ext>
            </a:extLst>
          </p:cNvPr>
          <p:cNvGraphicFramePr>
            <a:graphicFrameLocks noGrp="1"/>
          </p:cNvGraphicFramePr>
          <p:nvPr>
            <p:extLst>
              <p:ext uri="{D42A27DB-BD31-4B8C-83A1-F6EECF244321}">
                <p14:modId xmlns:p14="http://schemas.microsoft.com/office/powerpoint/2010/main" val="3860105818"/>
              </p:ext>
            </p:extLst>
          </p:nvPr>
        </p:nvGraphicFramePr>
        <p:xfrm>
          <a:off x="705196" y="1948698"/>
          <a:ext cx="8128000" cy="2595880"/>
        </p:xfrm>
        <a:graphic>
          <a:graphicData uri="http://schemas.openxmlformats.org/drawingml/2006/table">
            <a:tbl>
              <a:tblPr firstRow="1" bandRow="1">
                <a:tableStyleId>{72833802-FEF1-4C79-8D5D-14CF1EAF98D9}</a:tableStyleId>
              </a:tblPr>
              <a:tblGrid>
                <a:gridCol w="4064000">
                  <a:extLst>
                    <a:ext uri="{9D8B030D-6E8A-4147-A177-3AD203B41FA5}">
                      <a16:colId xmlns:a16="http://schemas.microsoft.com/office/drawing/2014/main" val="1571472615"/>
                    </a:ext>
                  </a:extLst>
                </a:gridCol>
                <a:gridCol w="4064000">
                  <a:extLst>
                    <a:ext uri="{9D8B030D-6E8A-4147-A177-3AD203B41FA5}">
                      <a16:colId xmlns:a16="http://schemas.microsoft.com/office/drawing/2014/main" val="1885840392"/>
                    </a:ext>
                  </a:extLst>
                </a:gridCol>
              </a:tblGrid>
              <a:tr h="370840">
                <a:tc>
                  <a:txBody>
                    <a:bodyPr/>
                    <a:lstStyle/>
                    <a:p>
                      <a:r>
                        <a:rPr lang="en-US" b="1" dirty="0"/>
                        <a:t>Truck Type</a:t>
                      </a:r>
                      <a:endParaRPr lang="en-IN" b="1" dirty="0"/>
                    </a:p>
                  </a:txBody>
                  <a:tcPr>
                    <a:solidFill>
                      <a:srgbClr val="FF0000"/>
                    </a:solidFill>
                  </a:tcPr>
                </a:tc>
                <a:tc>
                  <a:txBody>
                    <a:bodyPr/>
                    <a:lstStyle/>
                    <a:p>
                      <a:r>
                        <a:rPr lang="en-US" b="1" dirty="0"/>
                        <a:t>Count</a:t>
                      </a:r>
                      <a:endParaRPr lang="en-IN" b="1" dirty="0"/>
                    </a:p>
                  </a:txBody>
                  <a:tcPr>
                    <a:solidFill>
                      <a:srgbClr val="FF0000"/>
                    </a:solidFill>
                  </a:tcPr>
                </a:tc>
                <a:extLst>
                  <a:ext uri="{0D108BD9-81ED-4DB2-BD59-A6C34878D82A}">
                    <a16:rowId xmlns:a16="http://schemas.microsoft.com/office/drawing/2014/main" val="2784410229"/>
                  </a:ext>
                </a:extLst>
              </a:tr>
              <a:tr h="370840">
                <a:tc>
                  <a:txBody>
                    <a:bodyPr/>
                    <a:lstStyle/>
                    <a:p>
                      <a:r>
                        <a:rPr lang="en-US" b="1" dirty="0">
                          <a:solidFill>
                            <a:schemeClr val="bg1"/>
                          </a:solidFill>
                        </a:rPr>
                        <a:t>Tata Ace (100 KM)</a:t>
                      </a:r>
                      <a:endParaRPr lang="en-IN" b="1" dirty="0">
                        <a:solidFill>
                          <a:schemeClr val="bg1"/>
                        </a:solidFill>
                      </a:endParaRPr>
                    </a:p>
                  </a:txBody>
                  <a:tcPr>
                    <a:solidFill>
                      <a:schemeClr val="tx1"/>
                    </a:solidFill>
                  </a:tcPr>
                </a:tc>
                <a:tc>
                  <a:txBody>
                    <a:bodyPr/>
                    <a:lstStyle/>
                    <a:p>
                      <a:r>
                        <a:rPr lang="en-US" dirty="0">
                          <a:solidFill>
                            <a:schemeClr val="bg1"/>
                          </a:solidFill>
                        </a:rPr>
                        <a:t>7</a:t>
                      </a:r>
                      <a:endParaRPr lang="en-IN" dirty="0">
                        <a:solidFill>
                          <a:schemeClr val="bg1"/>
                        </a:solidFill>
                      </a:endParaRPr>
                    </a:p>
                  </a:txBody>
                  <a:tcPr/>
                </a:tc>
                <a:extLst>
                  <a:ext uri="{0D108BD9-81ED-4DB2-BD59-A6C34878D82A}">
                    <a16:rowId xmlns:a16="http://schemas.microsoft.com/office/drawing/2014/main" val="4078169812"/>
                  </a:ext>
                </a:extLst>
              </a:tr>
              <a:tr h="370840">
                <a:tc>
                  <a:txBody>
                    <a:bodyPr/>
                    <a:lstStyle/>
                    <a:p>
                      <a:r>
                        <a:rPr lang="en-US" b="1" dirty="0">
                          <a:solidFill>
                            <a:schemeClr val="bg1"/>
                          </a:solidFill>
                        </a:rPr>
                        <a:t>Mahindra Bolero Pickup (250 KM)</a:t>
                      </a:r>
                      <a:endParaRPr lang="en-IN" b="1" dirty="0">
                        <a:solidFill>
                          <a:schemeClr val="bg1"/>
                        </a:solidFill>
                      </a:endParaRPr>
                    </a:p>
                  </a:txBody>
                  <a:tcPr>
                    <a:solidFill>
                      <a:schemeClr val="tx1"/>
                    </a:solidFill>
                  </a:tcPr>
                </a:tc>
                <a:tc>
                  <a:txBody>
                    <a:bodyPr/>
                    <a:lstStyle/>
                    <a:p>
                      <a:r>
                        <a:rPr lang="en-US" dirty="0">
                          <a:solidFill>
                            <a:schemeClr val="bg1"/>
                          </a:solidFill>
                        </a:rPr>
                        <a:t>3</a:t>
                      </a:r>
                      <a:endParaRPr lang="en-IN" dirty="0">
                        <a:solidFill>
                          <a:schemeClr val="bg1"/>
                        </a:solidFill>
                      </a:endParaRPr>
                    </a:p>
                  </a:txBody>
                  <a:tcPr/>
                </a:tc>
                <a:extLst>
                  <a:ext uri="{0D108BD9-81ED-4DB2-BD59-A6C34878D82A}">
                    <a16:rowId xmlns:a16="http://schemas.microsoft.com/office/drawing/2014/main" val="466643393"/>
                  </a:ext>
                </a:extLst>
              </a:tr>
              <a:tr h="370840">
                <a:tc>
                  <a:txBody>
                    <a:bodyPr/>
                    <a:lstStyle/>
                    <a:p>
                      <a:r>
                        <a:rPr lang="en-US" b="1" dirty="0">
                          <a:solidFill>
                            <a:schemeClr val="bg1"/>
                          </a:solidFill>
                        </a:rPr>
                        <a:t>Eicher 14 Feet (400 KM)</a:t>
                      </a:r>
                      <a:endParaRPr lang="en-IN" b="1" dirty="0">
                        <a:solidFill>
                          <a:schemeClr val="bg1"/>
                        </a:solidFill>
                      </a:endParaRPr>
                    </a:p>
                  </a:txBody>
                  <a:tcPr>
                    <a:solidFill>
                      <a:schemeClr val="tx1"/>
                    </a:solidFill>
                  </a:tcPr>
                </a:tc>
                <a:tc>
                  <a:txBody>
                    <a:bodyPr/>
                    <a:lstStyle/>
                    <a:p>
                      <a:r>
                        <a:rPr lang="en-US" dirty="0">
                          <a:solidFill>
                            <a:schemeClr val="bg1"/>
                          </a:solidFill>
                        </a:rPr>
                        <a:t>15</a:t>
                      </a:r>
                      <a:endParaRPr lang="en-IN" dirty="0">
                        <a:solidFill>
                          <a:schemeClr val="bg1"/>
                        </a:solidFill>
                      </a:endParaRPr>
                    </a:p>
                  </a:txBody>
                  <a:tcPr/>
                </a:tc>
                <a:extLst>
                  <a:ext uri="{0D108BD9-81ED-4DB2-BD59-A6C34878D82A}">
                    <a16:rowId xmlns:a16="http://schemas.microsoft.com/office/drawing/2014/main" val="1312977985"/>
                  </a:ext>
                </a:extLst>
              </a:tr>
              <a:tr h="370840">
                <a:tc>
                  <a:txBody>
                    <a:bodyPr/>
                    <a:lstStyle/>
                    <a:p>
                      <a:r>
                        <a:rPr lang="en-US" b="1" dirty="0">
                          <a:solidFill>
                            <a:schemeClr val="bg1"/>
                          </a:solidFill>
                        </a:rPr>
                        <a:t>Eicher 17 Feet</a:t>
                      </a:r>
                      <a:endParaRPr lang="en-IN" b="1" dirty="0">
                        <a:solidFill>
                          <a:schemeClr val="bg1"/>
                        </a:solidFill>
                      </a:endParaRPr>
                    </a:p>
                  </a:txBody>
                  <a:tcPr>
                    <a:solidFill>
                      <a:schemeClr val="tx1"/>
                    </a:solidFill>
                  </a:tcPr>
                </a:tc>
                <a:tc>
                  <a:txBody>
                    <a:bodyPr/>
                    <a:lstStyle/>
                    <a:p>
                      <a:r>
                        <a:rPr lang="en-US" dirty="0">
                          <a:solidFill>
                            <a:schemeClr val="bg1"/>
                          </a:solidFill>
                        </a:rPr>
                        <a:t>42</a:t>
                      </a:r>
                      <a:endParaRPr lang="en-IN" dirty="0">
                        <a:solidFill>
                          <a:schemeClr val="bg1"/>
                        </a:solidFill>
                      </a:endParaRPr>
                    </a:p>
                  </a:txBody>
                  <a:tcPr/>
                </a:tc>
                <a:extLst>
                  <a:ext uri="{0D108BD9-81ED-4DB2-BD59-A6C34878D82A}">
                    <a16:rowId xmlns:a16="http://schemas.microsoft.com/office/drawing/2014/main" val="2628930166"/>
                  </a:ext>
                </a:extLst>
              </a:tr>
              <a:tr h="370840">
                <a:tc>
                  <a:txBody>
                    <a:bodyPr/>
                    <a:lstStyle/>
                    <a:p>
                      <a:r>
                        <a:rPr lang="en-US" b="1" dirty="0">
                          <a:solidFill>
                            <a:schemeClr val="bg1"/>
                          </a:solidFill>
                        </a:rPr>
                        <a:t>Eicher 20 Feet</a:t>
                      </a:r>
                      <a:endParaRPr lang="en-IN" b="1" dirty="0">
                        <a:solidFill>
                          <a:schemeClr val="bg1"/>
                        </a:solidFill>
                      </a:endParaRPr>
                    </a:p>
                  </a:txBody>
                  <a:tcPr>
                    <a:solidFill>
                      <a:schemeClr val="tx1"/>
                    </a:solidFill>
                  </a:tcPr>
                </a:tc>
                <a:tc>
                  <a:txBody>
                    <a:bodyPr/>
                    <a:lstStyle/>
                    <a:p>
                      <a:r>
                        <a:rPr lang="en-US" dirty="0">
                          <a:solidFill>
                            <a:schemeClr val="bg1"/>
                          </a:solidFill>
                        </a:rPr>
                        <a:t>15</a:t>
                      </a:r>
                      <a:endParaRPr lang="en-IN" dirty="0">
                        <a:solidFill>
                          <a:schemeClr val="bg1"/>
                        </a:solidFill>
                      </a:endParaRPr>
                    </a:p>
                  </a:txBody>
                  <a:tcPr/>
                </a:tc>
                <a:extLst>
                  <a:ext uri="{0D108BD9-81ED-4DB2-BD59-A6C34878D82A}">
                    <a16:rowId xmlns:a16="http://schemas.microsoft.com/office/drawing/2014/main" val="3092601240"/>
                  </a:ext>
                </a:extLst>
              </a:tr>
              <a:tr h="370840">
                <a:tc>
                  <a:txBody>
                    <a:bodyPr/>
                    <a:lstStyle/>
                    <a:p>
                      <a:r>
                        <a:rPr lang="en-US" b="1" dirty="0">
                          <a:solidFill>
                            <a:schemeClr val="bg1"/>
                          </a:solidFill>
                        </a:rPr>
                        <a:t>CONTAINER 32 FT SXL</a:t>
                      </a:r>
                      <a:endParaRPr lang="en-IN" b="1" dirty="0">
                        <a:solidFill>
                          <a:schemeClr val="bg1"/>
                        </a:solidFill>
                      </a:endParaRPr>
                    </a:p>
                  </a:txBody>
                  <a:tcPr>
                    <a:solidFill>
                      <a:schemeClr val="tx1"/>
                    </a:solidFill>
                  </a:tcPr>
                </a:tc>
                <a:tc>
                  <a:txBody>
                    <a:bodyPr/>
                    <a:lstStyle/>
                    <a:p>
                      <a:r>
                        <a:rPr lang="en-US" dirty="0">
                          <a:solidFill>
                            <a:schemeClr val="bg1"/>
                          </a:solidFill>
                        </a:rPr>
                        <a:t>29</a:t>
                      </a:r>
                      <a:endParaRPr lang="en-IN" dirty="0">
                        <a:solidFill>
                          <a:schemeClr val="bg1"/>
                        </a:solidFill>
                      </a:endParaRPr>
                    </a:p>
                  </a:txBody>
                  <a:tcPr/>
                </a:tc>
                <a:extLst>
                  <a:ext uri="{0D108BD9-81ED-4DB2-BD59-A6C34878D82A}">
                    <a16:rowId xmlns:a16="http://schemas.microsoft.com/office/drawing/2014/main" val="1053501477"/>
                  </a:ext>
                </a:extLst>
              </a:tr>
            </a:tbl>
          </a:graphicData>
        </a:graphic>
      </p:graphicFrame>
      <p:sp>
        <p:nvSpPr>
          <p:cNvPr id="8" name="TextBox 7">
            <a:extLst>
              <a:ext uri="{FF2B5EF4-FFF2-40B4-BE49-F238E27FC236}">
                <a16:creationId xmlns:a16="http://schemas.microsoft.com/office/drawing/2014/main" id="{05C28F72-5F0C-232F-EF03-02AB78CFB0B4}"/>
              </a:ext>
            </a:extLst>
          </p:cNvPr>
          <p:cNvSpPr txBox="1"/>
          <p:nvPr/>
        </p:nvSpPr>
        <p:spPr>
          <a:xfrm>
            <a:off x="705196" y="5122607"/>
            <a:ext cx="5034116" cy="523220"/>
          </a:xfrm>
          <a:prstGeom prst="rect">
            <a:avLst/>
          </a:prstGeom>
          <a:noFill/>
        </p:spPr>
        <p:txBody>
          <a:bodyPr wrap="square" rtlCol="0">
            <a:spAutoFit/>
          </a:bodyPr>
          <a:lstStyle/>
          <a:p>
            <a:r>
              <a:rPr lang="en-US" sz="2800" dirty="0">
                <a:latin typeface="Arial Black" panose="020B0A04020102020204" pitchFamily="34" charset="0"/>
              </a:rPr>
              <a:t>Total No. of Trips: 111</a:t>
            </a:r>
            <a:endParaRPr lang="en-IN" sz="2800" dirty="0">
              <a:latin typeface="Arial Black" panose="020B0A04020102020204" pitchFamily="34" charset="0"/>
            </a:endParaRPr>
          </a:p>
        </p:txBody>
      </p:sp>
    </p:spTree>
    <p:extLst>
      <p:ext uri="{BB962C8B-B14F-4D97-AF65-F5344CB8AC3E}">
        <p14:creationId xmlns:p14="http://schemas.microsoft.com/office/powerpoint/2010/main" val="300131184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B069644-D3A2-AE0B-3B93-E716496C1545}"/>
              </a:ext>
            </a:extLst>
          </p:cNvPr>
          <p:cNvSpPr/>
          <p:nvPr/>
        </p:nvSpPr>
        <p:spPr>
          <a:xfrm>
            <a:off x="373626" y="285135"/>
            <a:ext cx="11454580" cy="6292646"/>
          </a:xfrm>
          <a:prstGeom prst="rect">
            <a:avLst/>
          </a:prstGeom>
          <a:blipFill dpi="0" rotWithShape="1">
            <a:blip r:embed="rId2">
              <a:extLst>
                <a:ext uri="{BEBA8EAE-BF5A-486C-A8C5-ECC9F3942E4B}">
                  <a14:imgProps xmlns:a14="http://schemas.microsoft.com/office/drawing/2010/main">
                    <a14:imgLayer r:embed="rId3">
                      <a14:imgEffect>
                        <a14:sharpenSoften amount="50000"/>
                      </a14:imgEffect>
                      <a14:imgEffect>
                        <a14:colorTemperature colorTemp="5300"/>
                      </a14:imgEffect>
                    </a14:imgLayer>
                  </a14:imgProps>
                </a:ext>
                <a:ext uri="{28A0092B-C50C-407E-A947-70E740481C1C}">
                  <a14:useLocalDpi xmlns:a14="http://schemas.microsoft.com/office/drawing/2010/main" val="0"/>
                </a:ext>
              </a:extLst>
            </a:blip>
            <a:srcRect/>
            <a:stretch>
              <a:fillRect/>
            </a:stretch>
          </a:blip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971440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082DE7B-1FA4-A2B0-8380-8292F2D76473}"/>
              </a:ext>
            </a:extLst>
          </p:cNvPr>
          <p:cNvSpPr>
            <a:spLocks noGrp="1"/>
          </p:cNvSpPr>
          <p:nvPr>
            <p:ph type="subTitle" idx="1"/>
          </p:nvPr>
        </p:nvSpPr>
        <p:spPr>
          <a:xfrm>
            <a:off x="705196" y="559108"/>
            <a:ext cx="10447315" cy="1132040"/>
          </a:xfrm>
        </p:spPr>
        <p:txBody>
          <a:bodyPr>
            <a:normAutofit/>
          </a:bodyPr>
          <a:lstStyle/>
          <a:p>
            <a:r>
              <a:rPr lang="en-US" sz="1900" dirty="0">
                <a:latin typeface="Bahnschrift SemiLight SemiConde" panose="020B0502040204020203" pitchFamily="34" charset="0"/>
              </a:rPr>
              <a:t>|  SECTORS COMPANY SERVE  |</a:t>
            </a:r>
          </a:p>
          <a:p>
            <a:r>
              <a:rPr lang="en-US" sz="3600" b="1" dirty="0">
                <a:latin typeface="Bahnschrift SemiLight SemiConde" panose="020B0502040204020203" pitchFamily="34" charset="0"/>
              </a:rPr>
              <a:t>Industries</a:t>
            </a:r>
          </a:p>
        </p:txBody>
      </p:sp>
      <p:graphicFrame>
        <p:nvGraphicFramePr>
          <p:cNvPr id="6" name="Diagram 5">
            <a:extLst>
              <a:ext uri="{FF2B5EF4-FFF2-40B4-BE49-F238E27FC236}">
                <a16:creationId xmlns:a16="http://schemas.microsoft.com/office/drawing/2014/main" id="{75D60624-FB40-D429-7F24-D1CAB2D7D1F1}"/>
              </a:ext>
            </a:extLst>
          </p:cNvPr>
          <p:cNvGraphicFramePr/>
          <p:nvPr>
            <p:extLst>
              <p:ext uri="{D42A27DB-BD31-4B8C-83A1-F6EECF244321}">
                <p14:modId xmlns:p14="http://schemas.microsoft.com/office/powerpoint/2010/main" val="2651393191"/>
              </p:ext>
            </p:extLst>
          </p:nvPr>
        </p:nvGraphicFramePr>
        <p:xfrm>
          <a:off x="705195" y="1691148"/>
          <a:ext cx="10447315" cy="431936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823383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082DE7B-1FA4-A2B0-8380-8292F2D76473}"/>
              </a:ext>
            </a:extLst>
          </p:cNvPr>
          <p:cNvSpPr>
            <a:spLocks noGrp="1"/>
          </p:cNvSpPr>
          <p:nvPr>
            <p:ph type="subTitle" idx="1"/>
          </p:nvPr>
        </p:nvSpPr>
        <p:spPr>
          <a:xfrm>
            <a:off x="705196" y="559108"/>
            <a:ext cx="10447315" cy="1132040"/>
          </a:xfrm>
        </p:spPr>
        <p:txBody>
          <a:bodyPr>
            <a:normAutofit/>
          </a:bodyPr>
          <a:lstStyle/>
          <a:p>
            <a:r>
              <a:rPr lang="en-US" sz="1900" dirty="0">
                <a:latin typeface="Bahnschrift SemiLight SemiConde" panose="020B0502040204020203" pitchFamily="34" charset="0"/>
              </a:rPr>
              <a:t>|  COMPANY SERVE  |</a:t>
            </a:r>
          </a:p>
          <a:p>
            <a:r>
              <a:rPr lang="en-US" sz="3600" b="1" dirty="0">
                <a:latin typeface="Bahnschrift SemiLight SemiConde" panose="020B0502040204020203" pitchFamily="34" charset="0"/>
              </a:rPr>
              <a:t>Automotive</a:t>
            </a:r>
          </a:p>
        </p:txBody>
      </p:sp>
      <p:sp>
        <p:nvSpPr>
          <p:cNvPr id="5" name="TextBox 4">
            <a:extLst>
              <a:ext uri="{FF2B5EF4-FFF2-40B4-BE49-F238E27FC236}">
                <a16:creationId xmlns:a16="http://schemas.microsoft.com/office/drawing/2014/main" id="{73F59A02-677B-FD74-3ED9-55931535060A}"/>
              </a:ext>
            </a:extLst>
          </p:cNvPr>
          <p:cNvSpPr txBox="1"/>
          <p:nvPr/>
        </p:nvSpPr>
        <p:spPr>
          <a:xfrm>
            <a:off x="705196" y="1691148"/>
            <a:ext cx="10781608" cy="2308324"/>
          </a:xfrm>
          <a:prstGeom prst="rect">
            <a:avLst/>
          </a:prstGeom>
          <a:noFill/>
        </p:spPr>
        <p:txBody>
          <a:bodyPr wrap="square" rtlCol="0">
            <a:spAutoFit/>
          </a:bodyPr>
          <a:lstStyle/>
          <a:p>
            <a:r>
              <a:rPr lang="en-US" dirty="0"/>
              <a:t>Company’s automotive-related solutions include aftermarket support, spare parts distribution, point of use feeding, Value-add assembly, kitting, and sequencing. Whether you would like a single solution or a complete end-to-end supply chain design, TVS SCS can deploy a customized solution to meet your requirements.</a:t>
            </a:r>
          </a:p>
          <a:p>
            <a:endParaRPr lang="en-US" dirty="0"/>
          </a:p>
          <a:p>
            <a:r>
              <a:rPr lang="en-US" dirty="0"/>
              <a:t>Parts provision – Original Equipment (OE) or Aftermarket, is supported through Inventory Planning, allowing for reduced inventory costs while preserving service levels and parts availability. It is creating a supply chain that is responsive throughout the product lifecycle, global procurement, Warehousing and Distribution to support dealer and distribution networks and supporting line side.</a:t>
            </a:r>
            <a:endParaRPr lang="en-IN" dirty="0"/>
          </a:p>
        </p:txBody>
      </p:sp>
      <p:graphicFrame>
        <p:nvGraphicFramePr>
          <p:cNvPr id="9" name="Diagram 8">
            <a:extLst>
              <a:ext uri="{FF2B5EF4-FFF2-40B4-BE49-F238E27FC236}">
                <a16:creationId xmlns:a16="http://schemas.microsoft.com/office/drawing/2014/main" id="{8168DDAB-9D30-3AE1-C283-175BBA526A3F}"/>
              </a:ext>
            </a:extLst>
          </p:cNvPr>
          <p:cNvGraphicFramePr/>
          <p:nvPr>
            <p:extLst>
              <p:ext uri="{D42A27DB-BD31-4B8C-83A1-F6EECF244321}">
                <p14:modId xmlns:p14="http://schemas.microsoft.com/office/powerpoint/2010/main" val="3883318382"/>
              </p:ext>
            </p:extLst>
          </p:nvPr>
        </p:nvGraphicFramePr>
        <p:xfrm>
          <a:off x="705195" y="4116129"/>
          <a:ext cx="10781607" cy="248981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31118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082DE7B-1FA4-A2B0-8380-8292F2D76473}"/>
              </a:ext>
            </a:extLst>
          </p:cNvPr>
          <p:cNvSpPr>
            <a:spLocks noGrp="1"/>
          </p:cNvSpPr>
          <p:nvPr>
            <p:ph type="subTitle" idx="1"/>
          </p:nvPr>
        </p:nvSpPr>
        <p:spPr>
          <a:xfrm>
            <a:off x="705196" y="559108"/>
            <a:ext cx="10447315" cy="1132040"/>
          </a:xfrm>
        </p:spPr>
        <p:txBody>
          <a:bodyPr>
            <a:normAutofit/>
          </a:bodyPr>
          <a:lstStyle/>
          <a:p>
            <a:r>
              <a:rPr lang="en-US" sz="1900" dirty="0">
                <a:latin typeface="Bahnschrift SemiLight SemiConde" panose="020B0502040204020203" pitchFamily="34" charset="0"/>
              </a:rPr>
              <a:t>|  COMPANY SERVE  |</a:t>
            </a:r>
          </a:p>
          <a:p>
            <a:r>
              <a:rPr lang="en-US" sz="3600" b="1" dirty="0">
                <a:latin typeface="Bahnschrift SemiLight SemiConde" panose="020B0502040204020203" pitchFamily="34" charset="0"/>
              </a:rPr>
              <a:t>Beverage</a:t>
            </a:r>
          </a:p>
        </p:txBody>
      </p:sp>
      <p:sp>
        <p:nvSpPr>
          <p:cNvPr id="5" name="TextBox 4">
            <a:extLst>
              <a:ext uri="{FF2B5EF4-FFF2-40B4-BE49-F238E27FC236}">
                <a16:creationId xmlns:a16="http://schemas.microsoft.com/office/drawing/2014/main" id="{73F59A02-677B-FD74-3ED9-55931535060A}"/>
              </a:ext>
            </a:extLst>
          </p:cNvPr>
          <p:cNvSpPr txBox="1"/>
          <p:nvPr/>
        </p:nvSpPr>
        <p:spPr>
          <a:xfrm>
            <a:off x="705196" y="1691148"/>
            <a:ext cx="10781608" cy="2585323"/>
          </a:xfrm>
          <a:prstGeom prst="rect">
            <a:avLst/>
          </a:prstGeom>
          <a:noFill/>
        </p:spPr>
        <p:txBody>
          <a:bodyPr wrap="square" rtlCol="0">
            <a:spAutoFit/>
          </a:bodyPr>
          <a:lstStyle/>
          <a:p>
            <a:r>
              <a:rPr lang="en-US" dirty="0"/>
              <a:t>TVS SCS is a global provider of world-class, end-to-end supply chain services to the beverage and catering sectors.</a:t>
            </a:r>
          </a:p>
          <a:p>
            <a:endParaRPr lang="en-US" dirty="0"/>
          </a:p>
          <a:p>
            <a:r>
              <a:rPr lang="en-US" dirty="0"/>
              <a:t>Your brands are company’s business. Company understand that, to gain a competitive edge, you must be different. Company tailor their supply chain solutions so that they deliver what you need. Whether your market is beer, soft drinks, coffee or events catering, company help you take control of your supply chain. Company ensure that the right part is delivered to the right place at the right time, every time. Company drive down costs and provide technical expertise, from the sourcing of raw materials right through to the installation and support of your equipment. Ensuring your clients receive an outstanding customer service experience whilst allowing you to focus on the core competency of your business.</a:t>
            </a:r>
            <a:endParaRPr lang="en-IN" dirty="0"/>
          </a:p>
        </p:txBody>
      </p:sp>
      <p:graphicFrame>
        <p:nvGraphicFramePr>
          <p:cNvPr id="2" name="Diagram 1">
            <a:extLst>
              <a:ext uri="{FF2B5EF4-FFF2-40B4-BE49-F238E27FC236}">
                <a16:creationId xmlns:a16="http://schemas.microsoft.com/office/drawing/2014/main" id="{6FD0D0DA-E2A1-D46E-BEA2-1610D03BBAA2}"/>
              </a:ext>
            </a:extLst>
          </p:cNvPr>
          <p:cNvGraphicFramePr/>
          <p:nvPr>
            <p:extLst>
              <p:ext uri="{D42A27DB-BD31-4B8C-83A1-F6EECF244321}">
                <p14:modId xmlns:p14="http://schemas.microsoft.com/office/powerpoint/2010/main" val="4005916380"/>
              </p:ext>
            </p:extLst>
          </p:nvPr>
        </p:nvGraphicFramePr>
        <p:xfrm>
          <a:off x="705196" y="4389759"/>
          <a:ext cx="10781608" cy="202844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38219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082DE7B-1FA4-A2B0-8380-8292F2D76473}"/>
              </a:ext>
            </a:extLst>
          </p:cNvPr>
          <p:cNvSpPr>
            <a:spLocks noGrp="1"/>
          </p:cNvSpPr>
          <p:nvPr>
            <p:ph type="subTitle" idx="1"/>
          </p:nvPr>
        </p:nvSpPr>
        <p:spPr>
          <a:xfrm>
            <a:off x="705196" y="559108"/>
            <a:ext cx="10447315" cy="1132040"/>
          </a:xfrm>
        </p:spPr>
        <p:txBody>
          <a:bodyPr>
            <a:normAutofit/>
          </a:bodyPr>
          <a:lstStyle/>
          <a:p>
            <a:r>
              <a:rPr lang="en-US" sz="1900" dirty="0">
                <a:latin typeface="Bahnschrift SemiLight SemiConde" panose="020B0502040204020203" pitchFamily="34" charset="0"/>
              </a:rPr>
              <a:t>|  PROBLEM STATEMENT  |</a:t>
            </a:r>
          </a:p>
          <a:p>
            <a:r>
              <a:rPr lang="en-US" sz="3600" b="1" dirty="0">
                <a:latin typeface="Bahnschrift SemiLight SemiConde" panose="020B0502040204020203" pitchFamily="34" charset="0"/>
              </a:rPr>
              <a:t>Capacitated Vehicle Routing</a:t>
            </a:r>
          </a:p>
        </p:txBody>
      </p:sp>
      <p:sp>
        <p:nvSpPr>
          <p:cNvPr id="2" name="TextBox 1">
            <a:extLst>
              <a:ext uri="{FF2B5EF4-FFF2-40B4-BE49-F238E27FC236}">
                <a16:creationId xmlns:a16="http://schemas.microsoft.com/office/drawing/2014/main" id="{7495E526-1809-47EC-1EB2-F1F9284F5642}"/>
              </a:ext>
            </a:extLst>
          </p:cNvPr>
          <p:cNvSpPr txBox="1"/>
          <p:nvPr/>
        </p:nvSpPr>
        <p:spPr>
          <a:xfrm>
            <a:off x="705196" y="2182762"/>
            <a:ext cx="10247943" cy="1754326"/>
          </a:xfrm>
          <a:prstGeom prst="rect">
            <a:avLst/>
          </a:prstGeom>
          <a:noFill/>
        </p:spPr>
        <p:txBody>
          <a:bodyPr wrap="square" rtlCol="0">
            <a:spAutoFit/>
          </a:bodyPr>
          <a:lstStyle/>
          <a:p>
            <a:r>
              <a:rPr lang="en-US" dirty="0">
                <a:solidFill>
                  <a:schemeClr val="bg1"/>
                </a:solidFill>
                <a:latin typeface="Aptos Display" panose="020B0004020202020204" pitchFamily="34" charset="0"/>
              </a:rPr>
              <a:t>Company has PAN India warehouses. And PAN India customers where we have to deliver some packages, dimensions (weight/volume/quantity) of each package are given. We have tie up with a company which provide us different type of vehicles (with different capacities) for the same. Let us assume demand at each customer node is known in advance. Company has to do routing for each of the warehouse such that each customer should be served and minimize the total distance to be covered. Suggest minimum number of vehicles of each type to be rented for efficient routing.</a:t>
            </a:r>
            <a:endParaRPr lang="en-IN" dirty="0">
              <a:ln w="0"/>
              <a:solidFill>
                <a:schemeClr val="bg1"/>
              </a:solidFill>
              <a:effectLst>
                <a:outerShdw blurRad="38100" dist="19050" dir="2700000" algn="tl" rotWithShape="0">
                  <a:schemeClr val="dk1">
                    <a:alpha val="40000"/>
                  </a:schemeClr>
                </a:outerShdw>
              </a:effectLst>
              <a:latin typeface="Aptos Display" panose="020B0004020202020204" pitchFamily="34" charset="0"/>
            </a:endParaRPr>
          </a:p>
        </p:txBody>
      </p:sp>
      <p:sp>
        <p:nvSpPr>
          <p:cNvPr id="4" name="TextBox 3">
            <a:extLst>
              <a:ext uri="{FF2B5EF4-FFF2-40B4-BE49-F238E27FC236}">
                <a16:creationId xmlns:a16="http://schemas.microsoft.com/office/drawing/2014/main" id="{FC7240C0-617D-122A-19A3-4E4FB7AFDD78}"/>
              </a:ext>
            </a:extLst>
          </p:cNvPr>
          <p:cNvSpPr txBox="1"/>
          <p:nvPr/>
        </p:nvSpPr>
        <p:spPr>
          <a:xfrm>
            <a:off x="705195" y="4203291"/>
            <a:ext cx="10247943" cy="923330"/>
          </a:xfrm>
          <a:prstGeom prst="rect">
            <a:avLst/>
          </a:prstGeom>
          <a:noFill/>
        </p:spPr>
        <p:txBody>
          <a:bodyPr wrap="square" rtlCol="0">
            <a:spAutoFit/>
          </a:bodyPr>
          <a:lstStyle/>
          <a:p>
            <a:r>
              <a:rPr lang="en-US" dirty="0">
                <a:ln w="0"/>
                <a:solidFill>
                  <a:schemeClr val="bg1"/>
                </a:solidFill>
                <a:effectLst>
                  <a:outerShdw blurRad="38100" dist="19050" dir="2700000" algn="tl" rotWithShape="0">
                    <a:schemeClr val="dk1">
                      <a:alpha val="40000"/>
                    </a:schemeClr>
                  </a:outerShdw>
                </a:effectLst>
                <a:latin typeface="Aptos Display" panose="020B0004020202020204" pitchFamily="34" charset="0"/>
              </a:rPr>
              <a:t>Two type of routing has to be done:</a:t>
            </a:r>
          </a:p>
          <a:p>
            <a:pPr marL="285750" indent="-285750">
              <a:buFont typeface="Arial" panose="020B0604020202020204" pitchFamily="34" charset="0"/>
              <a:buChar char="•"/>
            </a:pPr>
            <a:r>
              <a:rPr lang="en-US" dirty="0">
                <a:ln w="0"/>
                <a:solidFill>
                  <a:schemeClr val="bg1"/>
                </a:solidFill>
                <a:effectLst>
                  <a:outerShdw blurRad="38100" dist="19050" dir="2700000" algn="tl" rotWithShape="0">
                    <a:schemeClr val="dk1">
                      <a:alpha val="40000"/>
                    </a:schemeClr>
                  </a:outerShdw>
                </a:effectLst>
                <a:latin typeface="Aptos Display" panose="020B0004020202020204" pitchFamily="34" charset="0"/>
              </a:rPr>
              <a:t>Incity (Two – way)</a:t>
            </a:r>
          </a:p>
          <a:p>
            <a:pPr marL="285750" indent="-285750">
              <a:buFont typeface="Arial" panose="020B0604020202020204" pitchFamily="34" charset="0"/>
              <a:buChar char="•"/>
            </a:pPr>
            <a:r>
              <a:rPr lang="en-US" dirty="0">
                <a:ln w="0"/>
                <a:solidFill>
                  <a:schemeClr val="bg1"/>
                </a:solidFill>
                <a:effectLst>
                  <a:outerShdw blurRad="38100" dist="19050" dir="2700000" algn="tl" rotWithShape="0">
                    <a:schemeClr val="dk1">
                      <a:alpha val="40000"/>
                    </a:schemeClr>
                  </a:outerShdw>
                </a:effectLst>
                <a:latin typeface="Aptos Display" panose="020B0004020202020204" pitchFamily="34" charset="0"/>
              </a:rPr>
              <a:t>Upcountry (One – way)</a:t>
            </a:r>
            <a:endParaRPr lang="en-IN" dirty="0">
              <a:ln w="0"/>
              <a:solidFill>
                <a:schemeClr val="bg1"/>
              </a:solidFill>
              <a:effectLst>
                <a:outerShdw blurRad="38100" dist="19050" dir="2700000" algn="tl" rotWithShape="0">
                  <a:schemeClr val="dk1">
                    <a:alpha val="40000"/>
                  </a:schemeClr>
                </a:outerShdw>
              </a:effectLst>
              <a:latin typeface="Aptos Display" panose="020B0004020202020204" pitchFamily="34" charset="0"/>
            </a:endParaRPr>
          </a:p>
        </p:txBody>
      </p:sp>
      <p:sp>
        <p:nvSpPr>
          <p:cNvPr id="7" name="Rectangle 6">
            <a:extLst>
              <a:ext uri="{FF2B5EF4-FFF2-40B4-BE49-F238E27FC236}">
                <a16:creationId xmlns:a16="http://schemas.microsoft.com/office/drawing/2014/main" id="{E7C2112B-18F8-174A-E918-EA607C6C268F}"/>
              </a:ext>
            </a:extLst>
          </p:cNvPr>
          <p:cNvSpPr/>
          <p:nvPr/>
        </p:nvSpPr>
        <p:spPr>
          <a:xfrm>
            <a:off x="7580671" y="338550"/>
            <a:ext cx="3470787" cy="1313272"/>
          </a:xfrm>
          <a:prstGeom prst="rect">
            <a:avLst/>
          </a:prstGeom>
          <a:blipFill dpi="0" rotWithShape="1">
            <a:blip r:embed="rId2">
              <a:extLst>
                <a:ext uri="{28A0092B-C50C-407E-A947-70E740481C1C}">
                  <a14:useLocalDpi xmlns:a14="http://schemas.microsoft.com/office/drawing/2010/main" val="0"/>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7568510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E9379F-7756-3641-0DC7-0E4995678DB2}"/>
              </a:ext>
            </a:extLst>
          </p:cNvPr>
          <p:cNvSpPr>
            <a:spLocks noGrp="1"/>
          </p:cNvSpPr>
          <p:nvPr>
            <p:ph type="title"/>
          </p:nvPr>
        </p:nvSpPr>
        <p:spPr>
          <a:xfrm>
            <a:off x="745481" y="2153264"/>
            <a:ext cx="2853125" cy="2564171"/>
          </a:xfrm>
        </p:spPr>
        <p:txBody>
          <a:bodyPr>
            <a:noAutofit/>
          </a:bodyPr>
          <a:lstStyle/>
          <a:p>
            <a:r>
              <a:rPr lang="en-US" dirty="0">
                <a:latin typeface="Franklin Gothic Heavy" panose="020B0903020102020204" pitchFamily="34" charset="0"/>
              </a:rPr>
              <a:t>Understanding Capacitated Vehicle Routing Problem (CVRP)</a:t>
            </a:r>
            <a:endParaRPr lang="en-IN" dirty="0">
              <a:latin typeface="Franklin Gothic Heavy" panose="020B0903020102020204" pitchFamily="34" charset="0"/>
            </a:endParaRPr>
          </a:p>
        </p:txBody>
      </p:sp>
      <p:sp>
        <p:nvSpPr>
          <p:cNvPr id="4" name="Text Placeholder 3">
            <a:extLst>
              <a:ext uri="{FF2B5EF4-FFF2-40B4-BE49-F238E27FC236}">
                <a16:creationId xmlns:a16="http://schemas.microsoft.com/office/drawing/2014/main" id="{74010D1C-9413-E281-4C3C-68B26DE54E0E}"/>
              </a:ext>
            </a:extLst>
          </p:cNvPr>
          <p:cNvSpPr>
            <a:spLocks noGrp="1"/>
          </p:cNvSpPr>
          <p:nvPr>
            <p:ph type="body" sz="half" idx="2"/>
          </p:nvPr>
        </p:nvSpPr>
        <p:spPr>
          <a:xfrm>
            <a:off x="745481" y="1759427"/>
            <a:ext cx="3443060" cy="359765"/>
          </a:xfrm>
        </p:spPr>
        <p:txBody>
          <a:bodyPr>
            <a:normAutofit/>
          </a:bodyPr>
          <a:lstStyle/>
          <a:p>
            <a:r>
              <a:rPr lang="en-US" sz="1800" b="1" dirty="0">
                <a:solidFill>
                  <a:schemeClr val="bg1"/>
                </a:solidFill>
              </a:rPr>
              <a:t>|  LOGISTICS OPTIMIZATION  |</a:t>
            </a:r>
            <a:endParaRPr lang="en-IN" sz="1800" b="1" dirty="0">
              <a:solidFill>
                <a:schemeClr val="bg1"/>
              </a:solidFill>
            </a:endParaRPr>
          </a:p>
        </p:txBody>
      </p:sp>
      <p:sp>
        <p:nvSpPr>
          <p:cNvPr id="5" name="Text Placeholder 3">
            <a:extLst>
              <a:ext uri="{FF2B5EF4-FFF2-40B4-BE49-F238E27FC236}">
                <a16:creationId xmlns:a16="http://schemas.microsoft.com/office/drawing/2014/main" id="{FDC2DA1D-F71F-BA47-F164-48F6CC30871A}"/>
              </a:ext>
            </a:extLst>
          </p:cNvPr>
          <p:cNvSpPr txBox="1">
            <a:spLocks/>
          </p:cNvSpPr>
          <p:nvPr/>
        </p:nvSpPr>
        <p:spPr>
          <a:xfrm>
            <a:off x="745482" y="4717435"/>
            <a:ext cx="3266079" cy="613083"/>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300"/>
              </a:spcBef>
              <a:buFont typeface="Arial" pitchFamily="34" charset="0"/>
              <a:buNone/>
              <a:defRPr sz="1400" kern="1200">
                <a:solidFill>
                  <a:srgbClr val="262626"/>
                </a:solidFill>
                <a:latin typeface="+mn-lt"/>
                <a:ea typeface="+mn-ea"/>
                <a:cs typeface="+mn-cs"/>
              </a:defRPr>
            </a:lvl1pPr>
            <a:lvl2pPr marL="457200" indent="0" algn="l" defTabSz="914400" rtl="0" eaLnBrk="1" latinLnBrk="0" hangingPunct="1">
              <a:lnSpc>
                <a:spcPct val="85000"/>
              </a:lnSpc>
              <a:spcBef>
                <a:spcPts val="600"/>
              </a:spcBef>
              <a:buFont typeface="Arial" pitchFamily="34" charset="0"/>
              <a:buNone/>
              <a:defRPr sz="1200" kern="1200">
                <a:solidFill>
                  <a:schemeClr val="tx1">
                    <a:lumMod val="85000"/>
                    <a:lumOff val="15000"/>
                  </a:schemeClr>
                </a:solidFill>
                <a:latin typeface="+mn-lt"/>
                <a:ea typeface="+mn-ea"/>
                <a:cs typeface="+mn-cs"/>
              </a:defRPr>
            </a:lvl2pPr>
            <a:lvl3pPr marL="914400" indent="0" algn="l" defTabSz="914400" rtl="0" eaLnBrk="1" latinLnBrk="0" hangingPunct="1">
              <a:lnSpc>
                <a:spcPct val="85000"/>
              </a:lnSpc>
              <a:spcBef>
                <a:spcPts val="600"/>
              </a:spcBef>
              <a:buFont typeface="Arial" pitchFamily="34" charset="0"/>
              <a:buNone/>
              <a:defRPr sz="1000" i="1" kern="1200">
                <a:solidFill>
                  <a:schemeClr val="tx1">
                    <a:lumMod val="85000"/>
                    <a:lumOff val="15000"/>
                  </a:schemeClr>
                </a:solidFill>
                <a:latin typeface="+mn-lt"/>
                <a:ea typeface="+mn-ea"/>
                <a:cs typeface="+mn-cs"/>
              </a:defRPr>
            </a:lvl3pPr>
            <a:lvl4pPr marL="1371600" indent="0" algn="l" defTabSz="914400" rtl="0" eaLnBrk="1" latinLnBrk="0" hangingPunct="1">
              <a:lnSpc>
                <a:spcPct val="85000"/>
              </a:lnSpc>
              <a:spcBef>
                <a:spcPts val="600"/>
              </a:spcBef>
              <a:buFont typeface="Arial" pitchFamily="34" charset="0"/>
              <a:buNone/>
              <a:defRPr sz="900" kern="1200">
                <a:solidFill>
                  <a:schemeClr val="tx1">
                    <a:lumMod val="85000"/>
                    <a:lumOff val="15000"/>
                  </a:schemeClr>
                </a:solidFill>
                <a:latin typeface="+mn-lt"/>
                <a:ea typeface="+mn-ea"/>
                <a:cs typeface="+mn-cs"/>
              </a:defRPr>
            </a:lvl4pPr>
            <a:lvl5pPr marL="1828800" indent="0" algn="l" defTabSz="914400" rtl="0" eaLnBrk="1" latinLnBrk="0" hangingPunct="1">
              <a:lnSpc>
                <a:spcPct val="85000"/>
              </a:lnSpc>
              <a:spcBef>
                <a:spcPts val="600"/>
              </a:spcBef>
              <a:buFont typeface="Arial" pitchFamily="34" charset="0"/>
              <a:buNone/>
              <a:defRPr sz="900" kern="1200">
                <a:solidFill>
                  <a:schemeClr val="tx1">
                    <a:lumMod val="85000"/>
                    <a:lumOff val="15000"/>
                  </a:schemeClr>
                </a:solidFill>
                <a:latin typeface="+mn-lt"/>
                <a:ea typeface="+mn-ea"/>
                <a:cs typeface="+mn-cs"/>
              </a:defRPr>
            </a:lvl5pPr>
            <a:lvl6pPr marL="2286000" indent="0" algn="l" defTabSz="914400" rtl="0" eaLnBrk="1" latinLnBrk="0" hangingPunct="1">
              <a:lnSpc>
                <a:spcPct val="85000"/>
              </a:lnSpc>
              <a:spcBef>
                <a:spcPts val="600"/>
              </a:spcBef>
              <a:buFont typeface="Arial" pitchFamily="34" charset="0"/>
              <a:buNone/>
              <a:defRPr sz="900" kern="1200">
                <a:solidFill>
                  <a:schemeClr val="tx1">
                    <a:lumMod val="85000"/>
                    <a:lumOff val="15000"/>
                  </a:schemeClr>
                </a:solidFill>
                <a:latin typeface="+mn-lt"/>
                <a:ea typeface="+mn-ea"/>
                <a:cs typeface="+mn-cs"/>
              </a:defRPr>
            </a:lvl6pPr>
            <a:lvl7pPr marL="2743200" indent="0" algn="l" defTabSz="914400" rtl="0" eaLnBrk="1" latinLnBrk="0" hangingPunct="1">
              <a:lnSpc>
                <a:spcPct val="85000"/>
              </a:lnSpc>
              <a:spcBef>
                <a:spcPts val="600"/>
              </a:spcBef>
              <a:buFont typeface="Arial" pitchFamily="34" charset="0"/>
              <a:buNone/>
              <a:defRPr sz="900" kern="1200">
                <a:solidFill>
                  <a:schemeClr val="tx1">
                    <a:lumMod val="85000"/>
                    <a:lumOff val="15000"/>
                  </a:schemeClr>
                </a:solidFill>
                <a:latin typeface="+mn-lt"/>
                <a:ea typeface="+mn-ea"/>
                <a:cs typeface="+mn-cs"/>
              </a:defRPr>
            </a:lvl7pPr>
            <a:lvl8pPr marL="3200400" indent="0" algn="l" defTabSz="914400" rtl="0" eaLnBrk="1" latinLnBrk="0" hangingPunct="1">
              <a:lnSpc>
                <a:spcPct val="85000"/>
              </a:lnSpc>
              <a:spcBef>
                <a:spcPts val="600"/>
              </a:spcBef>
              <a:buFont typeface="Arial" pitchFamily="34" charset="0"/>
              <a:buNone/>
              <a:defRPr sz="900" kern="1200">
                <a:solidFill>
                  <a:schemeClr val="tx1">
                    <a:lumMod val="85000"/>
                    <a:lumOff val="15000"/>
                  </a:schemeClr>
                </a:solidFill>
                <a:latin typeface="+mn-lt"/>
                <a:ea typeface="+mn-ea"/>
                <a:cs typeface="+mn-cs"/>
              </a:defRPr>
            </a:lvl8pPr>
            <a:lvl9pPr marL="3657600" indent="0" algn="l" defTabSz="914400" rtl="0" eaLnBrk="1" latinLnBrk="0" hangingPunct="1">
              <a:lnSpc>
                <a:spcPct val="85000"/>
              </a:lnSpc>
              <a:spcBef>
                <a:spcPts val="600"/>
              </a:spcBef>
              <a:buFont typeface="Arial" pitchFamily="34" charset="0"/>
              <a:buNone/>
              <a:defRPr sz="900" kern="1200">
                <a:solidFill>
                  <a:schemeClr val="tx1">
                    <a:lumMod val="85000"/>
                    <a:lumOff val="15000"/>
                  </a:schemeClr>
                </a:solidFill>
                <a:latin typeface="+mn-lt"/>
                <a:ea typeface="+mn-ea"/>
                <a:cs typeface="+mn-cs"/>
              </a:defRPr>
            </a:lvl9pPr>
          </a:lstStyle>
          <a:p>
            <a:r>
              <a:rPr lang="en-US" sz="1800" b="1" dirty="0">
                <a:solidFill>
                  <a:schemeClr val="bg1"/>
                </a:solidFill>
              </a:rPr>
              <a:t>Exploring the Significance of CVRP in Optimization</a:t>
            </a:r>
            <a:endParaRPr lang="en-IN" sz="1800" b="1" dirty="0">
              <a:solidFill>
                <a:schemeClr val="bg1"/>
              </a:solidFill>
            </a:endParaRPr>
          </a:p>
        </p:txBody>
      </p:sp>
      <p:pic>
        <p:nvPicPr>
          <p:cNvPr id="7" name="Picture 6">
            <a:extLst>
              <a:ext uri="{FF2B5EF4-FFF2-40B4-BE49-F238E27FC236}">
                <a16:creationId xmlns:a16="http://schemas.microsoft.com/office/drawing/2014/main" id="{0E9048E8-6D4E-A629-36EE-29FE0D35A847}"/>
              </a:ext>
            </a:extLst>
          </p:cNvPr>
          <p:cNvPicPr>
            <a:picLocks noChangeAspect="1"/>
          </p:cNvPicPr>
          <p:nvPr/>
        </p:nvPicPr>
        <p:blipFill>
          <a:blip r:embed="rId2"/>
          <a:stretch>
            <a:fillRect/>
          </a:stretch>
        </p:blipFill>
        <p:spPr>
          <a:xfrm>
            <a:off x="6260140" y="1272390"/>
            <a:ext cx="3486639" cy="3573372"/>
          </a:xfrm>
          <a:prstGeom prst="ellipse">
            <a:avLst/>
          </a:prstGeom>
          <a:ln w="406400" cmpd="sng">
            <a:solidFill>
              <a:schemeClr val="accent6">
                <a:lumMod val="20000"/>
                <a:lumOff val="80000"/>
                <a:alpha val="29000"/>
              </a:schemeClr>
            </a:solidFill>
          </a:ln>
        </p:spPr>
      </p:pic>
      <p:sp>
        <p:nvSpPr>
          <p:cNvPr id="8" name="TextBox 7">
            <a:extLst>
              <a:ext uri="{FF2B5EF4-FFF2-40B4-BE49-F238E27FC236}">
                <a16:creationId xmlns:a16="http://schemas.microsoft.com/office/drawing/2014/main" id="{2D00A126-7384-E48A-5260-5BAF718F5B1C}"/>
              </a:ext>
            </a:extLst>
          </p:cNvPr>
          <p:cNvSpPr txBox="1"/>
          <p:nvPr/>
        </p:nvSpPr>
        <p:spPr>
          <a:xfrm>
            <a:off x="3938493" y="2650519"/>
            <a:ext cx="3240000" cy="369332"/>
          </a:xfrm>
          <a:prstGeom prst="rect">
            <a:avLst/>
          </a:prstGeom>
          <a:solidFill>
            <a:schemeClr val="bg1"/>
          </a:solidFill>
        </p:spPr>
        <p:txBody>
          <a:bodyPr wrap="square" rtlCol="0">
            <a:spAutoFit/>
          </a:bodyPr>
          <a:lstStyle/>
          <a:p>
            <a:r>
              <a:rPr lang="en-US" b="1" dirty="0">
                <a:latin typeface="Century" panose="02040604050505020304" pitchFamily="18" charset="0"/>
              </a:rPr>
              <a:t>Efficient Route Planning</a:t>
            </a:r>
            <a:endParaRPr lang="en-IN" b="1" dirty="0">
              <a:latin typeface="Century" panose="02040604050505020304" pitchFamily="18" charset="0"/>
            </a:endParaRPr>
          </a:p>
        </p:txBody>
      </p:sp>
      <p:sp>
        <p:nvSpPr>
          <p:cNvPr id="9" name="TextBox 8">
            <a:extLst>
              <a:ext uri="{FF2B5EF4-FFF2-40B4-BE49-F238E27FC236}">
                <a16:creationId xmlns:a16="http://schemas.microsoft.com/office/drawing/2014/main" id="{489B52E0-EF41-5B04-D35C-B5C6232A1A2A}"/>
              </a:ext>
            </a:extLst>
          </p:cNvPr>
          <p:cNvSpPr txBox="1"/>
          <p:nvPr/>
        </p:nvSpPr>
        <p:spPr>
          <a:xfrm>
            <a:off x="3946822" y="3019851"/>
            <a:ext cx="3231671" cy="1200329"/>
          </a:xfrm>
          <a:prstGeom prst="rect">
            <a:avLst/>
          </a:prstGeom>
          <a:solidFill>
            <a:schemeClr val="bg1"/>
          </a:solidFill>
        </p:spPr>
        <p:txBody>
          <a:bodyPr wrap="square" rtlCol="0">
            <a:spAutoFit/>
          </a:bodyPr>
          <a:lstStyle/>
          <a:p>
            <a:r>
              <a:rPr lang="en-US" dirty="0">
                <a:latin typeface="Century" panose="02040604050505020304" pitchFamily="18" charset="0"/>
              </a:rPr>
              <a:t>Determining optimal paths for a fleet to deliver goods while meeting capacity limits.</a:t>
            </a:r>
            <a:endParaRPr lang="en-IN" dirty="0">
              <a:latin typeface="Century" panose="02040604050505020304" pitchFamily="18" charset="0"/>
            </a:endParaRPr>
          </a:p>
        </p:txBody>
      </p:sp>
      <p:sp>
        <p:nvSpPr>
          <p:cNvPr id="10" name="TextBox 9">
            <a:extLst>
              <a:ext uri="{FF2B5EF4-FFF2-40B4-BE49-F238E27FC236}">
                <a16:creationId xmlns:a16="http://schemas.microsoft.com/office/drawing/2014/main" id="{5DFC70BA-DD9A-FB83-1444-3FF52659F50F}"/>
              </a:ext>
            </a:extLst>
          </p:cNvPr>
          <p:cNvSpPr txBox="1"/>
          <p:nvPr/>
        </p:nvSpPr>
        <p:spPr>
          <a:xfrm>
            <a:off x="8530855" y="875444"/>
            <a:ext cx="3240000" cy="646331"/>
          </a:xfrm>
          <a:prstGeom prst="rect">
            <a:avLst/>
          </a:prstGeom>
          <a:solidFill>
            <a:schemeClr val="bg1"/>
          </a:solidFill>
          <a:ln>
            <a:solidFill>
              <a:schemeClr val="accent6">
                <a:lumMod val="20000"/>
                <a:lumOff val="80000"/>
              </a:schemeClr>
            </a:solidFill>
          </a:ln>
        </p:spPr>
        <p:txBody>
          <a:bodyPr wrap="square" rtlCol="0">
            <a:spAutoFit/>
          </a:bodyPr>
          <a:lstStyle/>
          <a:p>
            <a:r>
              <a:rPr lang="en-US" b="1" dirty="0">
                <a:latin typeface="Century" panose="02040604050505020304" pitchFamily="18" charset="0"/>
              </a:rPr>
              <a:t>Logistics and Transportation Management</a:t>
            </a:r>
            <a:endParaRPr lang="en-IN" b="1" dirty="0">
              <a:latin typeface="Century" panose="02040604050505020304" pitchFamily="18" charset="0"/>
            </a:endParaRPr>
          </a:p>
        </p:txBody>
      </p:sp>
      <p:sp>
        <p:nvSpPr>
          <p:cNvPr id="11" name="TextBox 10">
            <a:extLst>
              <a:ext uri="{FF2B5EF4-FFF2-40B4-BE49-F238E27FC236}">
                <a16:creationId xmlns:a16="http://schemas.microsoft.com/office/drawing/2014/main" id="{431D3E98-BCE9-5CF7-A68A-21A8F109FDF1}"/>
              </a:ext>
            </a:extLst>
          </p:cNvPr>
          <p:cNvSpPr txBox="1"/>
          <p:nvPr/>
        </p:nvSpPr>
        <p:spPr>
          <a:xfrm>
            <a:off x="8540685" y="1521775"/>
            <a:ext cx="3240000" cy="1200329"/>
          </a:xfrm>
          <a:prstGeom prst="rect">
            <a:avLst/>
          </a:prstGeom>
          <a:solidFill>
            <a:schemeClr val="bg1"/>
          </a:solidFill>
        </p:spPr>
        <p:txBody>
          <a:bodyPr wrap="square" rtlCol="0">
            <a:spAutoFit/>
          </a:bodyPr>
          <a:lstStyle/>
          <a:p>
            <a:r>
              <a:rPr lang="en-US" dirty="0">
                <a:latin typeface="Century" panose="02040604050505020304" pitchFamily="18" charset="0"/>
              </a:rPr>
              <a:t>Integral problem in optimizing delivery operations and managing transportation efficiently.</a:t>
            </a:r>
            <a:endParaRPr lang="en-IN" dirty="0">
              <a:latin typeface="Century" panose="02040604050505020304" pitchFamily="18" charset="0"/>
            </a:endParaRPr>
          </a:p>
        </p:txBody>
      </p:sp>
      <p:sp>
        <p:nvSpPr>
          <p:cNvPr id="12" name="TextBox 11">
            <a:extLst>
              <a:ext uri="{FF2B5EF4-FFF2-40B4-BE49-F238E27FC236}">
                <a16:creationId xmlns:a16="http://schemas.microsoft.com/office/drawing/2014/main" id="{C2461FBC-8887-6957-C9BF-9EC823C72662}"/>
              </a:ext>
            </a:extLst>
          </p:cNvPr>
          <p:cNvSpPr txBox="1"/>
          <p:nvPr/>
        </p:nvSpPr>
        <p:spPr>
          <a:xfrm>
            <a:off x="8530297" y="3766565"/>
            <a:ext cx="3240000" cy="369332"/>
          </a:xfrm>
          <a:prstGeom prst="rect">
            <a:avLst/>
          </a:prstGeom>
          <a:solidFill>
            <a:schemeClr val="bg1"/>
          </a:solidFill>
        </p:spPr>
        <p:txBody>
          <a:bodyPr wrap="square" rtlCol="0">
            <a:spAutoFit/>
          </a:bodyPr>
          <a:lstStyle/>
          <a:p>
            <a:r>
              <a:rPr lang="en-US" b="1" dirty="0">
                <a:latin typeface="Century" panose="02040604050505020304" pitchFamily="18" charset="0"/>
              </a:rPr>
              <a:t>Key in Optimization</a:t>
            </a:r>
            <a:endParaRPr lang="en-IN" b="1" dirty="0">
              <a:latin typeface="Century" panose="02040604050505020304" pitchFamily="18" charset="0"/>
            </a:endParaRPr>
          </a:p>
        </p:txBody>
      </p:sp>
      <p:sp>
        <p:nvSpPr>
          <p:cNvPr id="13" name="TextBox 12">
            <a:extLst>
              <a:ext uri="{FF2B5EF4-FFF2-40B4-BE49-F238E27FC236}">
                <a16:creationId xmlns:a16="http://schemas.microsoft.com/office/drawing/2014/main" id="{FCE19EB6-B4C1-993E-4180-03AB604D4F04}"/>
              </a:ext>
            </a:extLst>
          </p:cNvPr>
          <p:cNvSpPr txBox="1"/>
          <p:nvPr/>
        </p:nvSpPr>
        <p:spPr>
          <a:xfrm>
            <a:off x="8538624" y="4135897"/>
            <a:ext cx="3240000" cy="1754326"/>
          </a:xfrm>
          <a:prstGeom prst="rect">
            <a:avLst/>
          </a:prstGeom>
          <a:solidFill>
            <a:schemeClr val="bg1"/>
          </a:solidFill>
        </p:spPr>
        <p:txBody>
          <a:bodyPr wrap="square" rtlCol="0">
            <a:spAutoFit/>
          </a:bodyPr>
          <a:lstStyle/>
          <a:p>
            <a:r>
              <a:rPr lang="en-US" dirty="0">
                <a:latin typeface="Century" panose="02040604050505020304" pitchFamily="18" charset="0"/>
              </a:rPr>
              <a:t>Fundamental challenge in logistics that requires strategic planning and efficient solutions.</a:t>
            </a:r>
            <a:endParaRPr lang="en-IN" dirty="0">
              <a:latin typeface="Century" panose="02040604050505020304" pitchFamily="18" charset="0"/>
            </a:endParaRPr>
          </a:p>
        </p:txBody>
      </p:sp>
    </p:spTree>
    <p:extLst>
      <p:ext uri="{BB962C8B-B14F-4D97-AF65-F5344CB8AC3E}">
        <p14:creationId xmlns:p14="http://schemas.microsoft.com/office/powerpoint/2010/main" val="41580823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082DE7B-1FA4-A2B0-8380-8292F2D76473}"/>
              </a:ext>
            </a:extLst>
          </p:cNvPr>
          <p:cNvSpPr>
            <a:spLocks noGrp="1"/>
          </p:cNvSpPr>
          <p:nvPr>
            <p:ph type="subTitle" idx="1"/>
          </p:nvPr>
        </p:nvSpPr>
        <p:spPr>
          <a:xfrm>
            <a:off x="705196" y="559108"/>
            <a:ext cx="10447315" cy="1645920"/>
          </a:xfrm>
        </p:spPr>
        <p:txBody>
          <a:bodyPr>
            <a:normAutofit/>
          </a:bodyPr>
          <a:lstStyle/>
          <a:p>
            <a:r>
              <a:rPr lang="en-US" sz="1900" dirty="0">
                <a:latin typeface="Bahnschrift SemiLight SemiConde" panose="020B0502040204020203" pitchFamily="34" charset="0"/>
              </a:rPr>
              <a:t>|  OVERVIEW  |</a:t>
            </a:r>
          </a:p>
          <a:p>
            <a:r>
              <a:rPr lang="en-US" sz="3600" b="1" dirty="0">
                <a:latin typeface="Bahnschrift SemiLight SemiConde" panose="020B0502040204020203" pitchFamily="34" charset="0"/>
              </a:rPr>
              <a:t>Deciphering Capacitated Vehicle Routing Problem</a:t>
            </a:r>
          </a:p>
          <a:p>
            <a:r>
              <a:rPr lang="en-US" sz="1900" dirty="0">
                <a:latin typeface="Bahnschrift SemiLight SemiConde" panose="020B0502040204020203" pitchFamily="34" charset="0"/>
              </a:rPr>
              <a:t>Exploring Components and Constraints of CVRP</a:t>
            </a:r>
            <a:endParaRPr lang="en-IN" sz="1900" dirty="0">
              <a:latin typeface="Bahnschrift SemiLight SemiConde" panose="020B0502040204020203" pitchFamily="34" charset="0"/>
            </a:endParaRPr>
          </a:p>
        </p:txBody>
      </p:sp>
      <p:graphicFrame>
        <p:nvGraphicFramePr>
          <p:cNvPr id="5" name="Diagram 4">
            <a:extLst>
              <a:ext uri="{FF2B5EF4-FFF2-40B4-BE49-F238E27FC236}">
                <a16:creationId xmlns:a16="http://schemas.microsoft.com/office/drawing/2014/main" id="{F4B88E80-CCB3-39D4-C597-88C39308F816}"/>
              </a:ext>
            </a:extLst>
          </p:cNvPr>
          <p:cNvGraphicFramePr/>
          <p:nvPr>
            <p:extLst>
              <p:ext uri="{D42A27DB-BD31-4B8C-83A1-F6EECF244321}">
                <p14:modId xmlns:p14="http://schemas.microsoft.com/office/powerpoint/2010/main" val="1706267172"/>
              </p:ext>
            </p:extLst>
          </p:nvPr>
        </p:nvGraphicFramePr>
        <p:xfrm>
          <a:off x="705196" y="2723535"/>
          <a:ext cx="10621565" cy="331248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51970914"/>
      </p:ext>
    </p:extLst>
  </p:cSld>
  <p:clrMapOvr>
    <a:masterClrMapping/>
  </p:clrMapOvr>
</p:sld>
</file>

<file path=ppt/theme/theme1.xml><?xml version="1.0" encoding="utf-8"?>
<a:theme xmlns:a="http://schemas.openxmlformats.org/drawingml/2006/main" name="Metropolitan">
  <a:themeElements>
    <a:clrScheme name="Red Orange">
      <a:dk1>
        <a:sysClr val="windowText" lastClr="000000"/>
      </a:dk1>
      <a:lt1>
        <a:sysClr val="window" lastClr="FFFFFF"/>
      </a:lt1>
      <a:dk2>
        <a:srgbClr val="505046"/>
      </a:dk2>
      <a:lt2>
        <a:srgbClr val="EEECE1"/>
      </a:lt2>
      <a:accent1>
        <a:srgbClr val="E84C22"/>
      </a:accent1>
      <a:accent2>
        <a:srgbClr val="FFBD47"/>
      </a:accent2>
      <a:accent3>
        <a:srgbClr val="B64926"/>
      </a:accent3>
      <a:accent4>
        <a:srgbClr val="FF8427"/>
      </a:accent4>
      <a:accent5>
        <a:srgbClr val="CC9900"/>
      </a:accent5>
      <a:accent6>
        <a:srgbClr val="B22600"/>
      </a:accent6>
      <a:hlink>
        <a:srgbClr val="CC9900"/>
      </a:hlink>
      <a:folHlink>
        <a:srgbClr val="666699"/>
      </a:folHlink>
    </a:clrScheme>
    <a:fontScheme name="Metropolitan">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Metropolitan">
      <a:fillStyleLst>
        <a:solidFill>
          <a:schemeClr val="phClr"/>
        </a:solidFill>
        <a:gradFill rotWithShape="1">
          <a:gsLst>
            <a:gs pos="0">
              <a:schemeClr val="phClr">
                <a:tint val="70000"/>
                <a:satMod val="100000"/>
                <a:lumMod val="110000"/>
              </a:schemeClr>
            </a:gs>
            <a:gs pos="50000">
              <a:schemeClr val="phClr">
                <a:tint val="75000"/>
                <a:satMod val="101000"/>
                <a:lumMod val="105000"/>
              </a:schemeClr>
            </a:gs>
            <a:gs pos="100000">
              <a:schemeClr val="phClr">
                <a:tint val="82000"/>
                <a:satMod val="104000"/>
                <a:lumMod val="105000"/>
              </a:schemeClr>
            </a:gs>
          </a:gsLst>
          <a:lin ang="2700000" scaled="0"/>
        </a:gradFill>
        <a:gradFill rotWithShape="1">
          <a:gsLst>
            <a:gs pos="0">
              <a:schemeClr val="phClr">
                <a:tint val="97000"/>
                <a:satMod val="100000"/>
                <a:lumMod val="102000"/>
              </a:schemeClr>
            </a:gs>
            <a:gs pos="50000">
              <a:schemeClr val="phClr">
                <a:shade val="100000"/>
                <a:satMod val="100000"/>
                <a:lumMod val="100000"/>
              </a:schemeClr>
            </a:gs>
            <a:gs pos="100000">
              <a:schemeClr val="phClr">
                <a:shade val="80000"/>
                <a:satMod val="100000"/>
                <a:lumMod val="99000"/>
              </a:schemeClr>
            </a:gs>
          </a:gsLst>
          <a:lin ang="27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solidFill>
          <a:schemeClr val="phClr">
            <a:shade val="95000"/>
            <a:satMod val="170000"/>
          </a:schemeClr>
        </a:solidFill>
      </a:bgFillStyleLst>
    </a:fmtScheme>
  </a:themeElements>
  <a:objectDefaults/>
  <a:extraClrSchemeLst/>
  <a:extLst>
    <a:ext uri="{05A4C25C-085E-4340-85A3-A5531E510DB2}">
      <thm15:themeFamily xmlns:thm15="http://schemas.microsoft.com/office/thememl/2012/main" name="Metropolitan" id="{4C5440D6-04D2-4954-96CF-F251137069B2}" vid="{79CFCA13-9412-4290-BB4B-85112F88857B}"/>
    </a:ext>
  </a:extLst>
</a:theme>
</file>

<file path=docProps/app.xml><?xml version="1.0" encoding="utf-8"?>
<Properties xmlns="http://schemas.openxmlformats.org/officeDocument/2006/extended-properties" xmlns:vt="http://schemas.openxmlformats.org/officeDocument/2006/docPropsVTypes">
  <Template>TM03457491[[fn=Metropolitan]]</Template>
  <TotalTime>1528</TotalTime>
  <Words>2486</Words>
  <Application>Microsoft Office PowerPoint</Application>
  <PresentationFormat>Widescreen</PresentationFormat>
  <Paragraphs>344</Paragraphs>
  <Slides>37</Slides>
  <Notes>0</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37</vt:i4>
      </vt:variant>
    </vt:vector>
  </HeadingPairs>
  <TitlesOfParts>
    <vt:vector size="50" baseType="lpstr">
      <vt:lpstr>Aptos</vt:lpstr>
      <vt:lpstr>Aptos Display</vt:lpstr>
      <vt:lpstr>Aptos Narrow</vt:lpstr>
      <vt:lpstr>Arial</vt:lpstr>
      <vt:lpstr>Arial Black</vt:lpstr>
      <vt:lpstr>Bahnschrift SemiLight SemiConde</vt:lpstr>
      <vt:lpstr>Book Antiqua</vt:lpstr>
      <vt:lpstr>Calibri Light</vt:lpstr>
      <vt:lpstr>Cambria</vt:lpstr>
      <vt:lpstr>Cambria Math</vt:lpstr>
      <vt:lpstr>Century</vt:lpstr>
      <vt:lpstr>Franklin Gothic Heavy</vt:lpstr>
      <vt:lpstr>Metropolitan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Understanding Capacitated Vehicle Routing Problem (CVRP)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Bhiwandi MWH</vt:lpstr>
      <vt:lpstr>PowerPoint Presentation</vt:lpstr>
      <vt:lpstr>PowerPoint Presentation</vt:lpstr>
      <vt:lpstr>PowerPoint Presentation</vt:lpstr>
      <vt:lpstr>PowerPoint Presentation</vt:lpstr>
      <vt:lpstr>PowerPoint Presentation</vt:lpstr>
      <vt:lpstr>PowerPoint Presentation</vt:lpstr>
      <vt:lpstr>RWH-Kolkata</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PANKAJ KUMAR</dc:creator>
  <cp:lastModifiedBy>PANKAJ KUMAR</cp:lastModifiedBy>
  <cp:revision>2</cp:revision>
  <dcterms:created xsi:type="dcterms:W3CDTF">2024-05-01T14:44:58Z</dcterms:created>
  <dcterms:modified xsi:type="dcterms:W3CDTF">2024-06-08T13:21:25Z</dcterms:modified>
</cp:coreProperties>
</file>